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1" r:id="rId4"/>
    <p:sldId id="262" r:id="rId5"/>
    <p:sldId id="265" r:id="rId6"/>
    <p:sldId id="266" r:id="rId7"/>
    <p:sldId id="267" r:id="rId8"/>
    <p:sldId id="269" r:id="rId9"/>
    <p:sldId id="271" r:id="rId10"/>
    <p:sldId id="270" r:id="rId11"/>
    <p:sldId id="25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49FA51-2FDC-4EC5-AB63-F8FFFDFC62EA}" type="doc">
      <dgm:prSet loTypeId="urn:microsoft.com/office/officeart/2005/8/layout/hierarchy3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BC75EC38-B0C1-4D44-800B-37EE94575735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首頁</a:t>
          </a:r>
        </a:p>
      </dgm:t>
    </dgm:pt>
    <dgm:pt modelId="{3E04DF35-B9EE-42CE-8956-2B39853033BA}" type="parTrans" cxnId="{F1A2564E-91A6-4835-81E3-2E120F360F7F}">
      <dgm:prSet/>
      <dgm:spPr/>
      <dgm:t>
        <a:bodyPr/>
        <a:lstStyle/>
        <a:p>
          <a:endParaRPr lang="zh-TW" altLang="en-US"/>
        </a:p>
      </dgm:t>
    </dgm:pt>
    <dgm:pt modelId="{23362C03-4143-4014-B711-F0BFEB396A50}" type="sibTrans" cxnId="{F1A2564E-91A6-4835-81E3-2E120F360F7F}">
      <dgm:prSet/>
      <dgm:spPr/>
      <dgm:t>
        <a:bodyPr/>
        <a:lstStyle/>
        <a:p>
          <a:endParaRPr lang="zh-TW" altLang="en-US"/>
        </a:p>
      </dgm:t>
    </dgm:pt>
    <dgm:pt modelId="{F464E33F-9121-4AC2-A7F2-42100746F421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活動相簿</a:t>
          </a:r>
        </a:p>
      </dgm:t>
    </dgm:pt>
    <dgm:pt modelId="{AFFC49C6-50BA-4812-8026-CBF6D70C51A0}" type="parTrans" cxnId="{EB93A0A4-292C-41DD-9003-7E052EEE05AF}">
      <dgm:prSet/>
      <dgm:spPr/>
      <dgm:t>
        <a:bodyPr/>
        <a:lstStyle/>
        <a:p>
          <a:endParaRPr lang="zh-TW" altLang="en-US"/>
        </a:p>
      </dgm:t>
    </dgm:pt>
    <dgm:pt modelId="{9EC9C378-C41F-4DD4-9A11-7201D0CA4344}" type="sibTrans" cxnId="{EB93A0A4-292C-41DD-9003-7E052EEE05AF}">
      <dgm:prSet/>
      <dgm:spPr/>
      <dgm:t>
        <a:bodyPr/>
        <a:lstStyle/>
        <a:p>
          <a:endParaRPr lang="zh-TW" altLang="en-US"/>
        </a:p>
      </dgm:t>
    </dgm:pt>
    <dgm:pt modelId="{C153A81B-DFA0-4378-81E8-E62050FCDC87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所有消息</a:t>
          </a:r>
        </a:p>
      </dgm:t>
    </dgm:pt>
    <dgm:pt modelId="{B9CAE494-7079-44E0-AC8C-4C11AAC74AC3}" type="parTrans" cxnId="{A1579742-0D27-4B9E-B002-373F508FFAB6}">
      <dgm:prSet/>
      <dgm:spPr/>
      <dgm:t>
        <a:bodyPr/>
        <a:lstStyle/>
        <a:p>
          <a:endParaRPr lang="zh-TW" altLang="en-US"/>
        </a:p>
      </dgm:t>
    </dgm:pt>
    <dgm:pt modelId="{0238B378-ABCC-47D7-A62F-F38B9DA68894}" type="sibTrans" cxnId="{A1579742-0D27-4B9E-B002-373F508FFAB6}">
      <dgm:prSet/>
      <dgm:spPr/>
      <dgm:t>
        <a:bodyPr/>
        <a:lstStyle/>
        <a:p>
          <a:endParaRPr lang="zh-TW" altLang="en-US"/>
        </a:p>
      </dgm:t>
    </dgm:pt>
    <dgm:pt modelId="{C1F86257-88B6-44A2-B28F-A52FFC9D3250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教育理念</a:t>
          </a:r>
        </a:p>
      </dgm:t>
    </dgm:pt>
    <dgm:pt modelId="{1124706C-6B8C-4379-86A4-6DEBF03B8D83}" type="parTrans" cxnId="{93775AB6-05F4-440A-8B28-53DDC9128774}">
      <dgm:prSet/>
      <dgm:spPr/>
      <dgm:t>
        <a:bodyPr/>
        <a:lstStyle/>
        <a:p>
          <a:endParaRPr lang="zh-TW" altLang="en-US" sz="1800" b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4E5AE7A-D6FD-481E-947E-5D8A8F1C7526}" type="sibTrans" cxnId="{93775AB6-05F4-440A-8B28-53DDC9128774}">
      <dgm:prSet/>
      <dgm:spPr/>
      <dgm:t>
        <a:bodyPr/>
        <a:lstStyle/>
        <a:p>
          <a:endParaRPr lang="zh-TW" altLang="en-US"/>
        </a:p>
      </dgm:t>
    </dgm:pt>
    <dgm:pt modelId="{0A9B80F3-B5BD-4C20-8070-D10B59F7F630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關於我們</a:t>
          </a:r>
        </a:p>
      </dgm:t>
    </dgm:pt>
    <dgm:pt modelId="{C1C28EB2-4EAC-445E-BD4C-0FFCD2D26BAD}" type="parTrans" cxnId="{306F353C-03A1-49A7-9B77-CF34DA4B821C}">
      <dgm:prSet/>
      <dgm:spPr/>
      <dgm:t>
        <a:bodyPr/>
        <a:lstStyle/>
        <a:p>
          <a:endParaRPr lang="zh-TW" altLang="en-US"/>
        </a:p>
      </dgm:t>
    </dgm:pt>
    <dgm:pt modelId="{971E114B-FF0B-4E85-AD43-3B9E52A96633}" type="sibTrans" cxnId="{306F353C-03A1-49A7-9B77-CF34DA4B821C}">
      <dgm:prSet/>
      <dgm:spPr/>
      <dgm:t>
        <a:bodyPr/>
        <a:lstStyle/>
        <a:p>
          <a:endParaRPr lang="zh-TW" altLang="en-US"/>
        </a:p>
      </dgm:t>
    </dgm:pt>
    <dgm:pt modelId="{A120EC81-F11D-44DB-8E35-31551C8AA7ED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教學特色</a:t>
          </a:r>
        </a:p>
      </dgm:t>
    </dgm:pt>
    <dgm:pt modelId="{A34EBF94-664F-4D26-A682-63A1331ADD75}" type="parTrans" cxnId="{5C92DC83-9001-4D36-A373-1C57CD7C81F2}">
      <dgm:prSet/>
      <dgm:spPr/>
      <dgm:t>
        <a:bodyPr/>
        <a:lstStyle/>
        <a:p>
          <a:endParaRPr lang="zh-TW" altLang="en-US" sz="1800" b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B8D2EDE-716B-4FC3-9224-9F229F4442DB}" type="sibTrans" cxnId="{5C92DC83-9001-4D36-A373-1C57CD7C81F2}">
      <dgm:prSet/>
      <dgm:spPr/>
      <dgm:t>
        <a:bodyPr/>
        <a:lstStyle/>
        <a:p>
          <a:endParaRPr lang="zh-TW" altLang="en-US"/>
        </a:p>
      </dgm:t>
    </dgm:pt>
    <dgm:pt modelId="{23047A3A-3450-49C3-927B-9687FE982D7D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生活紀錄</a:t>
          </a:r>
        </a:p>
      </dgm:t>
    </dgm:pt>
    <dgm:pt modelId="{B788A089-3B5E-4F61-BCDC-FA29D21A2DE6}" type="parTrans" cxnId="{60380BF9-A025-4ED3-8990-D7A7847504EC}">
      <dgm:prSet/>
      <dgm:spPr/>
      <dgm:t>
        <a:bodyPr/>
        <a:lstStyle/>
        <a:p>
          <a:endParaRPr lang="zh-TW" altLang="en-US" sz="1800" b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7664F77-27BE-4FC6-AC6A-FD45D33298BB}" type="sibTrans" cxnId="{60380BF9-A025-4ED3-8990-D7A7847504EC}">
      <dgm:prSet/>
      <dgm:spPr/>
      <dgm:t>
        <a:bodyPr/>
        <a:lstStyle/>
        <a:p>
          <a:endParaRPr lang="zh-TW" altLang="en-US"/>
        </a:p>
      </dgm:t>
    </dgm:pt>
    <dgm:pt modelId="{6D7FE974-9735-4691-883C-9AE9EB72C046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校外教學</a:t>
          </a:r>
        </a:p>
      </dgm:t>
    </dgm:pt>
    <dgm:pt modelId="{15B0FDCA-4C3C-4436-B7F0-33C58C4ABF9B}" type="parTrans" cxnId="{D3E977C3-F1BC-4F16-96BF-B0A59895007D}">
      <dgm:prSet/>
      <dgm:spPr/>
      <dgm:t>
        <a:bodyPr/>
        <a:lstStyle/>
        <a:p>
          <a:endParaRPr lang="zh-TW" altLang="en-US" sz="1800" b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BCD28F-1219-4730-A142-1A1180C1D7EC}" type="sibTrans" cxnId="{D3E977C3-F1BC-4F16-96BF-B0A59895007D}">
      <dgm:prSet/>
      <dgm:spPr/>
      <dgm:t>
        <a:bodyPr/>
        <a:lstStyle/>
        <a:p>
          <a:endParaRPr lang="zh-TW" altLang="en-US"/>
        </a:p>
      </dgm:t>
    </dgm:pt>
    <dgm:pt modelId="{CE24BCC0-BBC2-4A0B-88F2-465E9BC97C15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聯絡我們</a:t>
          </a:r>
        </a:p>
      </dgm:t>
    </dgm:pt>
    <dgm:pt modelId="{D1B787EE-3C58-423F-A762-6A4BE4FE68E4}" type="parTrans" cxnId="{5219F4C0-F894-4AEC-9E54-BF311F67EE24}">
      <dgm:prSet/>
      <dgm:spPr/>
      <dgm:t>
        <a:bodyPr/>
        <a:lstStyle/>
        <a:p>
          <a:endParaRPr lang="zh-TW" altLang="en-US"/>
        </a:p>
      </dgm:t>
    </dgm:pt>
    <dgm:pt modelId="{1734AEC1-7D62-4946-93F3-F6B54EAD56A1}" type="sibTrans" cxnId="{5219F4C0-F894-4AEC-9E54-BF311F67EE24}">
      <dgm:prSet/>
      <dgm:spPr/>
      <dgm:t>
        <a:bodyPr/>
        <a:lstStyle/>
        <a:p>
          <a:endParaRPr lang="zh-TW" altLang="en-US"/>
        </a:p>
      </dgm:t>
    </dgm:pt>
    <dgm:pt modelId="{7E8FF964-DA9E-4B0A-9B30-2AE1FA9176E3}">
      <dgm:prSet phldrT="[文字]" custT="1"/>
      <dgm:spPr/>
      <dgm:t>
        <a:bodyPr/>
        <a:lstStyle/>
        <a:p>
          <a:r>
            <a:rPr lang="zh-TW" altLang="en-US" sz="1800" b="0" dirty="0">
              <a:latin typeface="微軟正黑體" panose="020B0604030504040204" pitchFamily="34" charset="-120"/>
              <a:ea typeface="微軟正黑體" panose="020B0604030504040204" pitchFamily="34" charset="-120"/>
            </a:rPr>
            <a:t>環境介紹</a:t>
          </a:r>
        </a:p>
      </dgm:t>
    </dgm:pt>
    <dgm:pt modelId="{2B68D022-5B90-4E49-964B-DEC1402E5D2B}" type="parTrans" cxnId="{19E7E4AE-B752-49E4-8BF3-419311576F54}">
      <dgm:prSet/>
      <dgm:spPr/>
      <dgm:t>
        <a:bodyPr/>
        <a:lstStyle/>
        <a:p>
          <a:endParaRPr lang="zh-TW" altLang="en-US" sz="1800" b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2B4419D-EB64-4A3E-A9CE-61AE0FCE6B98}" type="sibTrans" cxnId="{19E7E4AE-B752-49E4-8BF3-419311576F54}">
      <dgm:prSet/>
      <dgm:spPr/>
      <dgm:t>
        <a:bodyPr/>
        <a:lstStyle/>
        <a:p>
          <a:endParaRPr lang="zh-TW" altLang="en-US"/>
        </a:p>
      </dgm:t>
    </dgm:pt>
    <dgm:pt modelId="{75738902-3F5D-48D0-8B10-F8019B9E4D0E}">
      <dgm:prSet custT="1"/>
      <dgm:spPr/>
      <dgm:t>
        <a:bodyPr/>
        <a:lstStyle/>
        <a:p>
          <a:r>
            <a:rPr lang="zh-TW" altLang="en-US" sz="1800" dirty="0"/>
            <a:t>幻燈片</a:t>
          </a:r>
        </a:p>
      </dgm:t>
    </dgm:pt>
    <dgm:pt modelId="{EA10216D-BBD2-438A-BCBF-5EFD5D015572}" type="parTrans" cxnId="{5859CAAE-CA0A-4C73-93C8-9844BA4B9FF4}">
      <dgm:prSet/>
      <dgm:spPr/>
      <dgm:t>
        <a:bodyPr/>
        <a:lstStyle/>
        <a:p>
          <a:endParaRPr lang="zh-TW" altLang="en-US" sz="1800"/>
        </a:p>
      </dgm:t>
    </dgm:pt>
    <dgm:pt modelId="{3101763A-322B-4DBD-B19C-8F7E3A883449}" type="sibTrans" cxnId="{5859CAAE-CA0A-4C73-93C8-9844BA4B9FF4}">
      <dgm:prSet/>
      <dgm:spPr/>
      <dgm:t>
        <a:bodyPr/>
        <a:lstStyle/>
        <a:p>
          <a:endParaRPr lang="zh-TW" altLang="en-US"/>
        </a:p>
      </dgm:t>
    </dgm:pt>
    <dgm:pt modelId="{F17454BE-3FF6-46B2-89F5-507AE2C6801B}">
      <dgm:prSet custT="1"/>
      <dgm:spPr/>
      <dgm:t>
        <a:bodyPr/>
        <a:lstStyle/>
        <a:p>
          <a:r>
            <a:rPr lang="zh-TW" altLang="en-US" sz="1800" dirty="0"/>
            <a:t>地圖</a:t>
          </a:r>
        </a:p>
      </dgm:t>
    </dgm:pt>
    <dgm:pt modelId="{9B7AFA33-F0C5-46C7-A75D-0A89091B7525}" type="parTrans" cxnId="{2B515CC7-516C-40F0-A553-B7F148DAF570}">
      <dgm:prSet/>
      <dgm:spPr/>
      <dgm:t>
        <a:bodyPr/>
        <a:lstStyle/>
        <a:p>
          <a:endParaRPr lang="zh-TW" altLang="en-US" sz="1800"/>
        </a:p>
      </dgm:t>
    </dgm:pt>
    <dgm:pt modelId="{CDBD07EF-4CA5-4509-ABF6-D01B1D0446F5}" type="sibTrans" cxnId="{2B515CC7-516C-40F0-A553-B7F148DAF570}">
      <dgm:prSet/>
      <dgm:spPr/>
      <dgm:t>
        <a:bodyPr/>
        <a:lstStyle/>
        <a:p>
          <a:endParaRPr lang="zh-TW" altLang="en-US"/>
        </a:p>
      </dgm:t>
    </dgm:pt>
    <dgm:pt modelId="{CFC338E8-9E9E-45A8-B2E7-82A45A78ABFD}">
      <dgm:prSet custT="1"/>
      <dgm:spPr/>
      <dgm:t>
        <a:bodyPr/>
        <a:lstStyle/>
        <a:p>
          <a:r>
            <a:rPr lang="zh-TW" altLang="en-US" sz="1800" dirty="0"/>
            <a:t>聯絡資訊</a:t>
          </a:r>
        </a:p>
      </dgm:t>
    </dgm:pt>
    <dgm:pt modelId="{9EF6F301-E4E8-4452-A9D1-4989EF1771A6}" type="parTrans" cxnId="{57C15AEE-2924-4593-897C-E27103195A4B}">
      <dgm:prSet/>
      <dgm:spPr/>
      <dgm:t>
        <a:bodyPr/>
        <a:lstStyle/>
        <a:p>
          <a:endParaRPr lang="zh-TW" altLang="en-US" sz="1800"/>
        </a:p>
      </dgm:t>
    </dgm:pt>
    <dgm:pt modelId="{A112281C-398A-4D53-8E25-EC5D2E02D327}" type="sibTrans" cxnId="{57C15AEE-2924-4593-897C-E27103195A4B}">
      <dgm:prSet/>
      <dgm:spPr/>
      <dgm:t>
        <a:bodyPr/>
        <a:lstStyle/>
        <a:p>
          <a:endParaRPr lang="zh-TW" altLang="en-US"/>
        </a:p>
      </dgm:t>
    </dgm:pt>
    <dgm:pt modelId="{3AE8827C-49E3-46DF-9FDE-A5B05C305FF8}">
      <dgm:prSet custT="1"/>
      <dgm:spPr/>
      <dgm:t>
        <a:bodyPr/>
        <a:lstStyle/>
        <a:p>
          <a:r>
            <a:rPr lang="zh-TW" altLang="en-US" sz="1800" dirty="0"/>
            <a:t>聯絡表單</a:t>
          </a:r>
        </a:p>
      </dgm:t>
    </dgm:pt>
    <dgm:pt modelId="{2A197BBE-1A9F-4A90-B58A-091F1CE87599}" type="parTrans" cxnId="{E62FDC2A-909D-4364-826E-C18F34F969F7}">
      <dgm:prSet/>
      <dgm:spPr/>
      <dgm:t>
        <a:bodyPr/>
        <a:lstStyle/>
        <a:p>
          <a:endParaRPr lang="zh-TW" altLang="en-US" sz="1800"/>
        </a:p>
      </dgm:t>
    </dgm:pt>
    <dgm:pt modelId="{A4843499-CF95-4538-B89C-37D113E3A485}" type="sibTrans" cxnId="{E62FDC2A-909D-4364-826E-C18F34F969F7}">
      <dgm:prSet/>
      <dgm:spPr/>
      <dgm:t>
        <a:bodyPr/>
        <a:lstStyle/>
        <a:p>
          <a:endParaRPr lang="zh-TW" altLang="en-US"/>
        </a:p>
      </dgm:t>
    </dgm:pt>
    <dgm:pt modelId="{B12CB267-5561-4F5C-8613-76CF6590A3B7}">
      <dgm:prSet custT="1"/>
      <dgm:spPr/>
      <dgm:t>
        <a:bodyPr/>
        <a:lstStyle/>
        <a:p>
          <a:r>
            <a:rPr lang="zh-TW" altLang="en-US" sz="1400" dirty="0"/>
            <a:t>最新</a:t>
          </a:r>
          <a:r>
            <a:rPr lang="en-US" altLang="zh-TW" sz="1400" dirty="0"/>
            <a:t>5</a:t>
          </a:r>
          <a:r>
            <a:rPr lang="zh-TW" altLang="en-US" sz="1400" dirty="0"/>
            <a:t>筆消息</a:t>
          </a:r>
        </a:p>
      </dgm:t>
    </dgm:pt>
    <dgm:pt modelId="{141083F5-77C5-46E3-B128-328BB191BCEE}" type="parTrans" cxnId="{3B5F04F9-EAF9-4284-8E63-189E948BEE76}">
      <dgm:prSet/>
      <dgm:spPr/>
      <dgm:t>
        <a:bodyPr/>
        <a:lstStyle/>
        <a:p>
          <a:endParaRPr lang="zh-TW" altLang="en-US" sz="1800"/>
        </a:p>
      </dgm:t>
    </dgm:pt>
    <dgm:pt modelId="{9DAD7911-D7C5-47C1-AC39-66A5A5333543}" type="sibTrans" cxnId="{3B5F04F9-EAF9-4284-8E63-189E948BEE76}">
      <dgm:prSet/>
      <dgm:spPr/>
      <dgm:t>
        <a:bodyPr/>
        <a:lstStyle/>
        <a:p>
          <a:endParaRPr lang="zh-TW" altLang="en-US"/>
        </a:p>
      </dgm:t>
    </dgm:pt>
    <dgm:pt modelId="{E3D120CA-C943-475F-AB48-B53D99FFB21F}" type="pres">
      <dgm:prSet presAssocID="{0249FA51-2FDC-4EC5-AB63-F8FFFDFC62EA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29346AB-963A-4B4B-B2E0-7D86C4835BE2}" type="pres">
      <dgm:prSet presAssocID="{BC75EC38-B0C1-4D44-800B-37EE94575735}" presName="root" presStyleCnt="0"/>
      <dgm:spPr/>
    </dgm:pt>
    <dgm:pt modelId="{783F14C0-EFEE-4AD1-954F-ABA26DA4B50E}" type="pres">
      <dgm:prSet presAssocID="{BC75EC38-B0C1-4D44-800B-37EE94575735}" presName="rootComposite" presStyleCnt="0"/>
      <dgm:spPr/>
    </dgm:pt>
    <dgm:pt modelId="{5568CAC0-8004-4DDD-8DEE-8E54CC2A44CC}" type="pres">
      <dgm:prSet presAssocID="{BC75EC38-B0C1-4D44-800B-37EE94575735}" presName="rootText" presStyleLbl="node1" presStyleIdx="0" presStyleCnt="5"/>
      <dgm:spPr/>
    </dgm:pt>
    <dgm:pt modelId="{85C47117-0E33-4164-8175-6496FA9351DE}" type="pres">
      <dgm:prSet presAssocID="{BC75EC38-B0C1-4D44-800B-37EE94575735}" presName="rootConnector" presStyleLbl="node1" presStyleIdx="0" presStyleCnt="5"/>
      <dgm:spPr/>
    </dgm:pt>
    <dgm:pt modelId="{C74B8233-F2DF-42C8-BFF8-912988A31C65}" type="pres">
      <dgm:prSet presAssocID="{BC75EC38-B0C1-4D44-800B-37EE94575735}" presName="childShape" presStyleCnt="0"/>
      <dgm:spPr/>
    </dgm:pt>
    <dgm:pt modelId="{63BA2240-5D62-4882-9180-743CC781ADD9}" type="pres">
      <dgm:prSet presAssocID="{EA10216D-BBD2-438A-BCBF-5EFD5D015572}" presName="Name13" presStyleLbl="parChTrans1D2" presStyleIdx="0" presStyleCnt="10"/>
      <dgm:spPr/>
    </dgm:pt>
    <dgm:pt modelId="{ECC7BAFE-999A-470F-9516-D0553A93CFA0}" type="pres">
      <dgm:prSet presAssocID="{75738902-3F5D-48D0-8B10-F8019B9E4D0E}" presName="childText" presStyleLbl="bgAcc1" presStyleIdx="0" presStyleCnt="10">
        <dgm:presLayoutVars>
          <dgm:bulletEnabled val="1"/>
        </dgm:presLayoutVars>
      </dgm:prSet>
      <dgm:spPr/>
    </dgm:pt>
    <dgm:pt modelId="{A11E9DF1-07D1-48D6-B093-2849622F3258}" type="pres">
      <dgm:prSet presAssocID="{141083F5-77C5-46E3-B128-328BB191BCEE}" presName="Name13" presStyleLbl="parChTrans1D2" presStyleIdx="1" presStyleCnt="10"/>
      <dgm:spPr/>
    </dgm:pt>
    <dgm:pt modelId="{69FDF17D-22C5-4EF2-AA48-CCE81DF87CA6}" type="pres">
      <dgm:prSet presAssocID="{B12CB267-5561-4F5C-8613-76CF6590A3B7}" presName="childText" presStyleLbl="bgAcc1" presStyleIdx="1" presStyleCnt="10">
        <dgm:presLayoutVars>
          <dgm:bulletEnabled val="1"/>
        </dgm:presLayoutVars>
      </dgm:prSet>
      <dgm:spPr/>
    </dgm:pt>
    <dgm:pt modelId="{E377D2B7-BC5C-414C-8B2A-3139234F6108}" type="pres">
      <dgm:prSet presAssocID="{C153A81B-DFA0-4378-81E8-E62050FCDC87}" presName="root" presStyleCnt="0"/>
      <dgm:spPr/>
    </dgm:pt>
    <dgm:pt modelId="{4E55C3F8-60F1-43C9-AA4C-E008744D47C5}" type="pres">
      <dgm:prSet presAssocID="{C153A81B-DFA0-4378-81E8-E62050FCDC87}" presName="rootComposite" presStyleCnt="0"/>
      <dgm:spPr/>
    </dgm:pt>
    <dgm:pt modelId="{E630704B-3FDC-4626-AE75-BEF96360EFEE}" type="pres">
      <dgm:prSet presAssocID="{C153A81B-DFA0-4378-81E8-E62050FCDC87}" presName="rootText" presStyleLbl="node1" presStyleIdx="1" presStyleCnt="5"/>
      <dgm:spPr/>
    </dgm:pt>
    <dgm:pt modelId="{5D735065-920C-45CA-B46E-686017CE02AB}" type="pres">
      <dgm:prSet presAssocID="{C153A81B-DFA0-4378-81E8-E62050FCDC87}" presName="rootConnector" presStyleLbl="node1" presStyleIdx="1" presStyleCnt="5"/>
      <dgm:spPr/>
    </dgm:pt>
    <dgm:pt modelId="{8B91A9B2-B4F2-4253-9C10-BCBA2D1125D7}" type="pres">
      <dgm:prSet presAssocID="{C153A81B-DFA0-4378-81E8-E62050FCDC87}" presName="childShape" presStyleCnt="0"/>
      <dgm:spPr/>
    </dgm:pt>
    <dgm:pt modelId="{904F0C10-EF4F-4A28-80A2-42D3454370EA}" type="pres">
      <dgm:prSet presAssocID="{0A9B80F3-B5BD-4C20-8070-D10B59F7F630}" presName="root" presStyleCnt="0"/>
      <dgm:spPr/>
    </dgm:pt>
    <dgm:pt modelId="{015BE9F3-F7F5-4F12-8847-9665D13B1947}" type="pres">
      <dgm:prSet presAssocID="{0A9B80F3-B5BD-4C20-8070-D10B59F7F630}" presName="rootComposite" presStyleCnt="0"/>
      <dgm:spPr/>
    </dgm:pt>
    <dgm:pt modelId="{3D29D007-F319-45C7-9071-A5CF6C6230D0}" type="pres">
      <dgm:prSet presAssocID="{0A9B80F3-B5BD-4C20-8070-D10B59F7F630}" presName="rootText" presStyleLbl="node1" presStyleIdx="2" presStyleCnt="5"/>
      <dgm:spPr/>
    </dgm:pt>
    <dgm:pt modelId="{108BA82F-E7AB-434E-BE16-72CFDF928EAA}" type="pres">
      <dgm:prSet presAssocID="{0A9B80F3-B5BD-4C20-8070-D10B59F7F630}" presName="rootConnector" presStyleLbl="node1" presStyleIdx="2" presStyleCnt="5"/>
      <dgm:spPr/>
    </dgm:pt>
    <dgm:pt modelId="{FBF09FAC-0DC5-431B-914B-66D36A9E2D5D}" type="pres">
      <dgm:prSet presAssocID="{0A9B80F3-B5BD-4C20-8070-D10B59F7F630}" presName="childShape" presStyleCnt="0"/>
      <dgm:spPr/>
    </dgm:pt>
    <dgm:pt modelId="{2EEBF73D-45F3-48C3-9421-157F279A1C65}" type="pres">
      <dgm:prSet presAssocID="{1124706C-6B8C-4379-86A4-6DEBF03B8D83}" presName="Name13" presStyleLbl="parChTrans1D2" presStyleIdx="2" presStyleCnt="10"/>
      <dgm:spPr/>
    </dgm:pt>
    <dgm:pt modelId="{52580534-97E9-4C56-BE2A-FF839C37BF71}" type="pres">
      <dgm:prSet presAssocID="{C1F86257-88B6-44A2-B28F-A52FFC9D3250}" presName="childText" presStyleLbl="bgAcc1" presStyleIdx="2" presStyleCnt="10">
        <dgm:presLayoutVars>
          <dgm:bulletEnabled val="1"/>
        </dgm:presLayoutVars>
      </dgm:prSet>
      <dgm:spPr/>
    </dgm:pt>
    <dgm:pt modelId="{AA6471B7-33C6-4593-83B8-3641C70825CA}" type="pres">
      <dgm:prSet presAssocID="{A34EBF94-664F-4D26-A682-63A1331ADD75}" presName="Name13" presStyleLbl="parChTrans1D2" presStyleIdx="3" presStyleCnt="10"/>
      <dgm:spPr/>
    </dgm:pt>
    <dgm:pt modelId="{674FC51F-D889-418A-A7B8-43B9C497E6B6}" type="pres">
      <dgm:prSet presAssocID="{A120EC81-F11D-44DB-8E35-31551C8AA7ED}" presName="childText" presStyleLbl="bgAcc1" presStyleIdx="3" presStyleCnt="10">
        <dgm:presLayoutVars>
          <dgm:bulletEnabled val="1"/>
        </dgm:presLayoutVars>
      </dgm:prSet>
      <dgm:spPr/>
    </dgm:pt>
    <dgm:pt modelId="{3C17EAF7-1DC5-4916-8BBE-7A9D321905BB}" type="pres">
      <dgm:prSet presAssocID="{2B68D022-5B90-4E49-964B-DEC1402E5D2B}" presName="Name13" presStyleLbl="parChTrans1D2" presStyleIdx="4" presStyleCnt="10"/>
      <dgm:spPr/>
    </dgm:pt>
    <dgm:pt modelId="{2B2CAF41-B447-484C-AD51-B57E23574F8A}" type="pres">
      <dgm:prSet presAssocID="{7E8FF964-DA9E-4B0A-9B30-2AE1FA9176E3}" presName="childText" presStyleLbl="bgAcc1" presStyleIdx="4" presStyleCnt="10">
        <dgm:presLayoutVars>
          <dgm:bulletEnabled val="1"/>
        </dgm:presLayoutVars>
      </dgm:prSet>
      <dgm:spPr/>
    </dgm:pt>
    <dgm:pt modelId="{5406B083-94FA-43F7-87EC-5CD720D2BF9B}" type="pres">
      <dgm:prSet presAssocID="{F464E33F-9121-4AC2-A7F2-42100746F421}" presName="root" presStyleCnt="0"/>
      <dgm:spPr/>
    </dgm:pt>
    <dgm:pt modelId="{602E7A2E-1540-4C01-A82E-4912F2D998E7}" type="pres">
      <dgm:prSet presAssocID="{F464E33F-9121-4AC2-A7F2-42100746F421}" presName="rootComposite" presStyleCnt="0"/>
      <dgm:spPr/>
    </dgm:pt>
    <dgm:pt modelId="{98ADBB35-B9FE-4E0B-ADD1-0E16FC3547FE}" type="pres">
      <dgm:prSet presAssocID="{F464E33F-9121-4AC2-A7F2-42100746F421}" presName="rootText" presStyleLbl="node1" presStyleIdx="3" presStyleCnt="5"/>
      <dgm:spPr/>
    </dgm:pt>
    <dgm:pt modelId="{488921C2-6353-4374-9B80-8085252AFC0A}" type="pres">
      <dgm:prSet presAssocID="{F464E33F-9121-4AC2-A7F2-42100746F421}" presName="rootConnector" presStyleLbl="node1" presStyleIdx="3" presStyleCnt="5"/>
      <dgm:spPr/>
    </dgm:pt>
    <dgm:pt modelId="{FAAACFC6-358D-457E-91E9-36E5F2AC8A66}" type="pres">
      <dgm:prSet presAssocID="{F464E33F-9121-4AC2-A7F2-42100746F421}" presName="childShape" presStyleCnt="0"/>
      <dgm:spPr/>
    </dgm:pt>
    <dgm:pt modelId="{DFA02C00-4326-43A6-857E-1974D44DF172}" type="pres">
      <dgm:prSet presAssocID="{B788A089-3B5E-4F61-BCDC-FA29D21A2DE6}" presName="Name13" presStyleLbl="parChTrans1D2" presStyleIdx="5" presStyleCnt="10"/>
      <dgm:spPr/>
    </dgm:pt>
    <dgm:pt modelId="{9E988463-0AD4-4842-8755-87F70EB27F51}" type="pres">
      <dgm:prSet presAssocID="{23047A3A-3450-49C3-927B-9687FE982D7D}" presName="childText" presStyleLbl="bgAcc1" presStyleIdx="5" presStyleCnt="10">
        <dgm:presLayoutVars>
          <dgm:bulletEnabled val="1"/>
        </dgm:presLayoutVars>
      </dgm:prSet>
      <dgm:spPr/>
    </dgm:pt>
    <dgm:pt modelId="{F4DDE415-3730-4EA3-80DD-CE3839F8551E}" type="pres">
      <dgm:prSet presAssocID="{15B0FDCA-4C3C-4436-B7F0-33C58C4ABF9B}" presName="Name13" presStyleLbl="parChTrans1D2" presStyleIdx="6" presStyleCnt="10"/>
      <dgm:spPr/>
    </dgm:pt>
    <dgm:pt modelId="{2229836F-45E6-484B-97B7-80A6B5549A57}" type="pres">
      <dgm:prSet presAssocID="{6D7FE974-9735-4691-883C-9AE9EB72C046}" presName="childText" presStyleLbl="bgAcc1" presStyleIdx="6" presStyleCnt="10">
        <dgm:presLayoutVars>
          <dgm:bulletEnabled val="1"/>
        </dgm:presLayoutVars>
      </dgm:prSet>
      <dgm:spPr/>
    </dgm:pt>
    <dgm:pt modelId="{CF6CC38E-BB36-49AE-96FF-8919F9F8A04C}" type="pres">
      <dgm:prSet presAssocID="{CE24BCC0-BBC2-4A0B-88F2-465E9BC97C15}" presName="root" presStyleCnt="0"/>
      <dgm:spPr/>
    </dgm:pt>
    <dgm:pt modelId="{CEDF72BB-0633-4C27-B72A-0A25797FD6AA}" type="pres">
      <dgm:prSet presAssocID="{CE24BCC0-BBC2-4A0B-88F2-465E9BC97C15}" presName="rootComposite" presStyleCnt="0"/>
      <dgm:spPr/>
    </dgm:pt>
    <dgm:pt modelId="{C8A657C4-DB8D-4818-AE00-B7D46DD970C4}" type="pres">
      <dgm:prSet presAssocID="{CE24BCC0-BBC2-4A0B-88F2-465E9BC97C15}" presName="rootText" presStyleLbl="node1" presStyleIdx="4" presStyleCnt="5"/>
      <dgm:spPr/>
    </dgm:pt>
    <dgm:pt modelId="{25D77745-B1B4-42D6-91B7-7391296E3E28}" type="pres">
      <dgm:prSet presAssocID="{CE24BCC0-BBC2-4A0B-88F2-465E9BC97C15}" presName="rootConnector" presStyleLbl="node1" presStyleIdx="4" presStyleCnt="5"/>
      <dgm:spPr/>
    </dgm:pt>
    <dgm:pt modelId="{13698A7A-B13A-4AB3-BA3E-2CCDB189AE80}" type="pres">
      <dgm:prSet presAssocID="{CE24BCC0-BBC2-4A0B-88F2-465E9BC97C15}" presName="childShape" presStyleCnt="0"/>
      <dgm:spPr/>
    </dgm:pt>
    <dgm:pt modelId="{D81731E2-10E5-4348-8A49-B65B55F39BC3}" type="pres">
      <dgm:prSet presAssocID="{9B7AFA33-F0C5-46C7-A75D-0A89091B7525}" presName="Name13" presStyleLbl="parChTrans1D2" presStyleIdx="7" presStyleCnt="10"/>
      <dgm:spPr/>
    </dgm:pt>
    <dgm:pt modelId="{82393EB8-CD5D-4A98-8F2E-1D54A40DA202}" type="pres">
      <dgm:prSet presAssocID="{F17454BE-3FF6-46B2-89F5-507AE2C6801B}" presName="childText" presStyleLbl="bgAcc1" presStyleIdx="7" presStyleCnt="10">
        <dgm:presLayoutVars>
          <dgm:bulletEnabled val="1"/>
        </dgm:presLayoutVars>
      </dgm:prSet>
      <dgm:spPr/>
    </dgm:pt>
    <dgm:pt modelId="{8828BFA1-1E12-4CF6-B48A-712F208469B7}" type="pres">
      <dgm:prSet presAssocID="{9EF6F301-E4E8-4452-A9D1-4989EF1771A6}" presName="Name13" presStyleLbl="parChTrans1D2" presStyleIdx="8" presStyleCnt="10"/>
      <dgm:spPr/>
    </dgm:pt>
    <dgm:pt modelId="{5C6E2BCF-18D2-4520-A063-9D3181CB9893}" type="pres">
      <dgm:prSet presAssocID="{CFC338E8-9E9E-45A8-B2E7-82A45A78ABFD}" presName="childText" presStyleLbl="bgAcc1" presStyleIdx="8" presStyleCnt="10">
        <dgm:presLayoutVars>
          <dgm:bulletEnabled val="1"/>
        </dgm:presLayoutVars>
      </dgm:prSet>
      <dgm:spPr/>
    </dgm:pt>
    <dgm:pt modelId="{DA404C8B-E1F8-4E6F-84F4-2934F265CBC6}" type="pres">
      <dgm:prSet presAssocID="{2A197BBE-1A9F-4A90-B58A-091F1CE87599}" presName="Name13" presStyleLbl="parChTrans1D2" presStyleIdx="9" presStyleCnt="10"/>
      <dgm:spPr/>
    </dgm:pt>
    <dgm:pt modelId="{C146D2DD-210A-431A-A7B9-665C19DFFFEE}" type="pres">
      <dgm:prSet presAssocID="{3AE8827C-49E3-46DF-9FDE-A5B05C305FF8}" presName="childText" presStyleLbl="bgAcc1" presStyleIdx="9" presStyleCnt="10">
        <dgm:presLayoutVars>
          <dgm:bulletEnabled val="1"/>
        </dgm:presLayoutVars>
      </dgm:prSet>
      <dgm:spPr/>
    </dgm:pt>
  </dgm:ptLst>
  <dgm:cxnLst>
    <dgm:cxn modelId="{C6BB7F09-4326-4099-B420-2649967F80A1}" type="presOf" srcId="{F464E33F-9121-4AC2-A7F2-42100746F421}" destId="{98ADBB35-B9FE-4E0B-ADD1-0E16FC3547FE}" srcOrd="0" destOrd="0" presId="urn:microsoft.com/office/officeart/2005/8/layout/hierarchy3"/>
    <dgm:cxn modelId="{45D30F0C-E753-4267-A0DA-E7C14ACDD101}" type="presOf" srcId="{9B7AFA33-F0C5-46C7-A75D-0A89091B7525}" destId="{D81731E2-10E5-4348-8A49-B65B55F39BC3}" srcOrd="0" destOrd="0" presId="urn:microsoft.com/office/officeart/2005/8/layout/hierarchy3"/>
    <dgm:cxn modelId="{1C4E6310-25BE-4412-82AC-C4469757AD6D}" type="presOf" srcId="{1124706C-6B8C-4379-86A4-6DEBF03B8D83}" destId="{2EEBF73D-45F3-48C3-9421-157F279A1C65}" srcOrd="0" destOrd="0" presId="urn:microsoft.com/office/officeart/2005/8/layout/hierarchy3"/>
    <dgm:cxn modelId="{01BCF210-4222-47DD-BF98-3EE40380C34B}" type="presOf" srcId="{F17454BE-3FF6-46B2-89F5-507AE2C6801B}" destId="{82393EB8-CD5D-4A98-8F2E-1D54A40DA202}" srcOrd="0" destOrd="0" presId="urn:microsoft.com/office/officeart/2005/8/layout/hierarchy3"/>
    <dgm:cxn modelId="{14659D19-21A0-478C-B246-46927534B45E}" type="presOf" srcId="{BC75EC38-B0C1-4D44-800B-37EE94575735}" destId="{85C47117-0E33-4164-8175-6496FA9351DE}" srcOrd="1" destOrd="0" presId="urn:microsoft.com/office/officeart/2005/8/layout/hierarchy3"/>
    <dgm:cxn modelId="{D413941F-A59A-4322-A2FF-238878401D32}" type="presOf" srcId="{141083F5-77C5-46E3-B128-328BB191BCEE}" destId="{A11E9DF1-07D1-48D6-B093-2849622F3258}" srcOrd="0" destOrd="0" presId="urn:microsoft.com/office/officeart/2005/8/layout/hierarchy3"/>
    <dgm:cxn modelId="{ACBA4A29-B4FC-4340-8B9B-0CC570594221}" type="presOf" srcId="{3AE8827C-49E3-46DF-9FDE-A5B05C305FF8}" destId="{C146D2DD-210A-431A-A7B9-665C19DFFFEE}" srcOrd="0" destOrd="0" presId="urn:microsoft.com/office/officeart/2005/8/layout/hierarchy3"/>
    <dgm:cxn modelId="{E62FDC2A-909D-4364-826E-C18F34F969F7}" srcId="{CE24BCC0-BBC2-4A0B-88F2-465E9BC97C15}" destId="{3AE8827C-49E3-46DF-9FDE-A5B05C305FF8}" srcOrd="2" destOrd="0" parTransId="{2A197BBE-1A9F-4A90-B58A-091F1CE87599}" sibTransId="{A4843499-CF95-4538-B89C-37D113E3A485}"/>
    <dgm:cxn modelId="{016A472D-C0B6-437E-9043-2C79DCC36317}" type="presOf" srcId="{C153A81B-DFA0-4378-81E8-E62050FCDC87}" destId="{5D735065-920C-45CA-B46E-686017CE02AB}" srcOrd="1" destOrd="0" presId="urn:microsoft.com/office/officeart/2005/8/layout/hierarchy3"/>
    <dgm:cxn modelId="{7012C131-0427-4AE0-AE99-21DA3EB90914}" type="presOf" srcId="{CE24BCC0-BBC2-4A0B-88F2-465E9BC97C15}" destId="{C8A657C4-DB8D-4818-AE00-B7D46DD970C4}" srcOrd="0" destOrd="0" presId="urn:microsoft.com/office/officeart/2005/8/layout/hierarchy3"/>
    <dgm:cxn modelId="{306F353C-03A1-49A7-9B77-CF34DA4B821C}" srcId="{0249FA51-2FDC-4EC5-AB63-F8FFFDFC62EA}" destId="{0A9B80F3-B5BD-4C20-8070-D10B59F7F630}" srcOrd="2" destOrd="0" parTransId="{C1C28EB2-4EAC-445E-BD4C-0FFCD2D26BAD}" sibTransId="{971E114B-FF0B-4E85-AD43-3B9E52A96633}"/>
    <dgm:cxn modelId="{1B365560-269D-440B-B209-707F745E14E7}" type="presOf" srcId="{C153A81B-DFA0-4378-81E8-E62050FCDC87}" destId="{E630704B-3FDC-4626-AE75-BEF96360EFEE}" srcOrd="0" destOrd="0" presId="urn:microsoft.com/office/officeart/2005/8/layout/hierarchy3"/>
    <dgm:cxn modelId="{A1579742-0D27-4B9E-B002-373F508FFAB6}" srcId="{0249FA51-2FDC-4EC5-AB63-F8FFFDFC62EA}" destId="{C153A81B-DFA0-4378-81E8-E62050FCDC87}" srcOrd="1" destOrd="0" parTransId="{B9CAE494-7079-44E0-AC8C-4C11AAC74AC3}" sibTransId="{0238B378-ABCC-47D7-A62F-F38B9DA68894}"/>
    <dgm:cxn modelId="{A6839D49-981C-482B-8D8F-F41CFDD108E7}" type="presOf" srcId="{2B68D022-5B90-4E49-964B-DEC1402E5D2B}" destId="{3C17EAF7-1DC5-4916-8BBE-7A9D321905BB}" srcOrd="0" destOrd="0" presId="urn:microsoft.com/office/officeart/2005/8/layout/hierarchy3"/>
    <dgm:cxn modelId="{836C126B-A530-4598-9699-CAF09B78723C}" type="presOf" srcId="{7E8FF964-DA9E-4B0A-9B30-2AE1FA9176E3}" destId="{2B2CAF41-B447-484C-AD51-B57E23574F8A}" srcOrd="0" destOrd="0" presId="urn:microsoft.com/office/officeart/2005/8/layout/hierarchy3"/>
    <dgm:cxn modelId="{4284D44D-0305-4917-A23F-2C4495BD81A5}" type="presOf" srcId="{F464E33F-9121-4AC2-A7F2-42100746F421}" destId="{488921C2-6353-4374-9B80-8085252AFC0A}" srcOrd="1" destOrd="0" presId="urn:microsoft.com/office/officeart/2005/8/layout/hierarchy3"/>
    <dgm:cxn modelId="{F1A2564E-91A6-4835-81E3-2E120F360F7F}" srcId="{0249FA51-2FDC-4EC5-AB63-F8FFFDFC62EA}" destId="{BC75EC38-B0C1-4D44-800B-37EE94575735}" srcOrd="0" destOrd="0" parTransId="{3E04DF35-B9EE-42CE-8956-2B39853033BA}" sibTransId="{23362C03-4143-4014-B711-F0BFEB396A50}"/>
    <dgm:cxn modelId="{C713DA6F-D855-474D-9A89-BA267453CFE1}" type="presOf" srcId="{A34EBF94-664F-4D26-A682-63A1331ADD75}" destId="{AA6471B7-33C6-4593-83B8-3641C70825CA}" srcOrd="0" destOrd="0" presId="urn:microsoft.com/office/officeart/2005/8/layout/hierarchy3"/>
    <dgm:cxn modelId="{E56E7283-20C6-4F52-A30B-2BE5192755C4}" type="presOf" srcId="{0A9B80F3-B5BD-4C20-8070-D10B59F7F630}" destId="{3D29D007-F319-45C7-9071-A5CF6C6230D0}" srcOrd="0" destOrd="0" presId="urn:microsoft.com/office/officeart/2005/8/layout/hierarchy3"/>
    <dgm:cxn modelId="{5C92DC83-9001-4D36-A373-1C57CD7C81F2}" srcId="{0A9B80F3-B5BD-4C20-8070-D10B59F7F630}" destId="{A120EC81-F11D-44DB-8E35-31551C8AA7ED}" srcOrd="1" destOrd="0" parTransId="{A34EBF94-664F-4D26-A682-63A1331ADD75}" sibTransId="{8B8D2EDE-716B-4FC3-9224-9F229F4442DB}"/>
    <dgm:cxn modelId="{53DBF683-2BB4-4ACC-AF47-A6E163E71B93}" type="presOf" srcId="{75738902-3F5D-48D0-8B10-F8019B9E4D0E}" destId="{ECC7BAFE-999A-470F-9516-D0553A93CFA0}" srcOrd="0" destOrd="0" presId="urn:microsoft.com/office/officeart/2005/8/layout/hierarchy3"/>
    <dgm:cxn modelId="{F5BF8389-61B0-4AD3-A6EE-2CF3694CAC83}" type="presOf" srcId="{CFC338E8-9E9E-45A8-B2E7-82A45A78ABFD}" destId="{5C6E2BCF-18D2-4520-A063-9D3181CB9893}" srcOrd="0" destOrd="0" presId="urn:microsoft.com/office/officeart/2005/8/layout/hierarchy3"/>
    <dgm:cxn modelId="{2F125B8D-DB51-4C8E-812F-76559604EACB}" type="presOf" srcId="{EA10216D-BBD2-438A-BCBF-5EFD5D015572}" destId="{63BA2240-5D62-4882-9180-743CC781ADD9}" srcOrd="0" destOrd="0" presId="urn:microsoft.com/office/officeart/2005/8/layout/hierarchy3"/>
    <dgm:cxn modelId="{1C55899E-1833-4533-B47F-0CA66C05FE7B}" type="presOf" srcId="{6D7FE974-9735-4691-883C-9AE9EB72C046}" destId="{2229836F-45E6-484B-97B7-80A6B5549A57}" srcOrd="0" destOrd="0" presId="urn:microsoft.com/office/officeart/2005/8/layout/hierarchy3"/>
    <dgm:cxn modelId="{FC4508A3-1404-411E-8C1D-1726BBDAFB11}" type="presOf" srcId="{BC75EC38-B0C1-4D44-800B-37EE94575735}" destId="{5568CAC0-8004-4DDD-8DEE-8E54CC2A44CC}" srcOrd="0" destOrd="0" presId="urn:microsoft.com/office/officeart/2005/8/layout/hierarchy3"/>
    <dgm:cxn modelId="{F36F99A3-9484-4224-BE9E-021B615FE7A4}" type="presOf" srcId="{15B0FDCA-4C3C-4436-B7F0-33C58C4ABF9B}" destId="{F4DDE415-3730-4EA3-80DD-CE3839F8551E}" srcOrd="0" destOrd="0" presId="urn:microsoft.com/office/officeart/2005/8/layout/hierarchy3"/>
    <dgm:cxn modelId="{EB93A0A4-292C-41DD-9003-7E052EEE05AF}" srcId="{0249FA51-2FDC-4EC5-AB63-F8FFFDFC62EA}" destId="{F464E33F-9121-4AC2-A7F2-42100746F421}" srcOrd="3" destOrd="0" parTransId="{AFFC49C6-50BA-4812-8026-CBF6D70C51A0}" sibTransId="{9EC9C378-C41F-4DD4-9A11-7201D0CA4344}"/>
    <dgm:cxn modelId="{11F70EA8-6A16-4187-BFC8-8610D0D07753}" type="presOf" srcId="{B788A089-3B5E-4F61-BCDC-FA29D21A2DE6}" destId="{DFA02C00-4326-43A6-857E-1974D44DF172}" srcOrd="0" destOrd="0" presId="urn:microsoft.com/office/officeart/2005/8/layout/hierarchy3"/>
    <dgm:cxn modelId="{5859CAAE-CA0A-4C73-93C8-9844BA4B9FF4}" srcId="{BC75EC38-B0C1-4D44-800B-37EE94575735}" destId="{75738902-3F5D-48D0-8B10-F8019B9E4D0E}" srcOrd="0" destOrd="0" parTransId="{EA10216D-BBD2-438A-BCBF-5EFD5D015572}" sibTransId="{3101763A-322B-4DBD-B19C-8F7E3A883449}"/>
    <dgm:cxn modelId="{19E7E4AE-B752-49E4-8BF3-419311576F54}" srcId="{0A9B80F3-B5BD-4C20-8070-D10B59F7F630}" destId="{7E8FF964-DA9E-4B0A-9B30-2AE1FA9176E3}" srcOrd="2" destOrd="0" parTransId="{2B68D022-5B90-4E49-964B-DEC1402E5D2B}" sibTransId="{A2B4419D-EB64-4A3E-A9CE-61AE0FCE6B98}"/>
    <dgm:cxn modelId="{93775AB6-05F4-440A-8B28-53DDC9128774}" srcId="{0A9B80F3-B5BD-4C20-8070-D10B59F7F630}" destId="{C1F86257-88B6-44A2-B28F-A52FFC9D3250}" srcOrd="0" destOrd="0" parTransId="{1124706C-6B8C-4379-86A4-6DEBF03B8D83}" sibTransId="{94E5AE7A-D6FD-481E-947E-5D8A8F1C7526}"/>
    <dgm:cxn modelId="{AA2F69B8-A948-4724-8254-1B6E7C334DE8}" type="presOf" srcId="{9EF6F301-E4E8-4452-A9D1-4989EF1771A6}" destId="{8828BFA1-1E12-4CF6-B48A-712F208469B7}" srcOrd="0" destOrd="0" presId="urn:microsoft.com/office/officeart/2005/8/layout/hierarchy3"/>
    <dgm:cxn modelId="{2D964DC0-8B35-4708-99B8-D3A48F22DC24}" type="presOf" srcId="{C1F86257-88B6-44A2-B28F-A52FFC9D3250}" destId="{52580534-97E9-4C56-BE2A-FF839C37BF71}" srcOrd="0" destOrd="0" presId="urn:microsoft.com/office/officeart/2005/8/layout/hierarchy3"/>
    <dgm:cxn modelId="{5219F4C0-F894-4AEC-9E54-BF311F67EE24}" srcId="{0249FA51-2FDC-4EC5-AB63-F8FFFDFC62EA}" destId="{CE24BCC0-BBC2-4A0B-88F2-465E9BC97C15}" srcOrd="4" destOrd="0" parTransId="{D1B787EE-3C58-423F-A762-6A4BE4FE68E4}" sibTransId="{1734AEC1-7D62-4946-93F3-F6B54EAD56A1}"/>
    <dgm:cxn modelId="{751169C2-9CD0-47F5-BE83-0E82B2B5060D}" type="presOf" srcId="{A120EC81-F11D-44DB-8E35-31551C8AA7ED}" destId="{674FC51F-D889-418A-A7B8-43B9C497E6B6}" srcOrd="0" destOrd="0" presId="urn:microsoft.com/office/officeart/2005/8/layout/hierarchy3"/>
    <dgm:cxn modelId="{D3E977C3-F1BC-4F16-96BF-B0A59895007D}" srcId="{F464E33F-9121-4AC2-A7F2-42100746F421}" destId="{6D7FE974-9735-4691-883C-9AE9EB72C046}" srcOrd="1" destOrd="0" parTransId="{15B0FDCA-4C3C-4436-B7F0-33C58C4ABF9B}" sibTransId="{34BCD28F-1219-4730-A142-1A1180C1D7EC}"/>
    <dgm:cxn modelId="{E2746DC5-DDDC-4DAF-A545-B7DC3C7308AD}" type="presOf" srcId="{23047A3A-3450-49C3-927B-9687FE982D7D}" destId="{9E988463-0AD4-4842-8755-87F70EB27F51}" srcOrd="0" destOrd="0" presId="urn:microsoft.com/office/officeart/2005/8/layout/hierarchy3"/>
    <dgm:cxn modelId="{2B515CC7-516C-40F0-A553-B7F148DAF570}" srcId="{CE24BCC0-BBC2-4A0B-88F2-465E9BC97C15}" destId="{F17454BE-3FF6-46B2-89F5-507AE2C6801B}" srcOrd="0" destOrd="0" parTransId="{9B7AFA33-F0C5-46C7-A75D-0A89091B7525}" sibTransId="{CDBD07EF-4CA5-4509-ABF6-D01B1D0446F5}"/>
    <dgm:cxn modelId="{24B54BC8-2706-4ED6-8684-E8A8154F94B7}" type="presOf" srcId="{0A9B80F3-B5BD-4C20-8070-D10B59F7F630}" destId="{108BA82F-E7AB-434E-BE16-72CFDF928EAA}" srcOrd="1" destOrd="0" presId="urn:microsoft.com/office/officeart/2005/8/layout/hierarchy3"/>
    <dgm:cxn modelId="{4E2034D6-DF8C-4BF2-922B-6CD9CBE7C536}" type="presOf" srcId="{CE24BCC0-BBC2-4A0B-88F2-465E9BC97C15}" destId="{25D77745-B1B4-42D6-91B7-7391296E3E28}" srcOrd="1" destOrd="0" presId="urn:microsoft.com/office/officeart/2005/8/layout/hierarchy3"/>
    <dgm:cxn modelId="{C42F19D8-92D1-4889-8ABB-D9D8D72464F1}" type="presOf" srcId="{B12CB267-5561-4F5C-8613-76CF6590A3B7}" destId="{69FDF17D-22C5-4EF2-AA48-CCE81DF87CA6}" srcOrd="0" destOrd="0" presId="urn:microsoft.com/office/officeart/2005/8/layout/hierarchy3"/>
    <dgm:cxn modelId="{78BD71E5-F59C-4679-9E66-A5506F5F36CB}" type="presOf" srcId="{2A197BBE-1A9F-4A90-B58A-091F1CE87599}" destId="{DA404C8B-E1F8-4E6F-84F4-2934F265CBC6}" srcOrd="0" destOrd="0" presId="urn:microsoft.com/office/officeart/2005/8/layout/hierarchy3"/>
    <dgm:cxn modelId="{02AD42ED-F353-4313-B125-2BBEAD72848E}" type="presOf" srcId="{0249FA51-2FDC-4EC5-AB63-F8FFFDFC62EA}" destId="{E3D120CA-C943-475F-AB48-B53D99FFB21F}" srcOrd="0" destOrd="0" presId="urn:microsoft.com/office/officeart/2005/8/layout/hierarchy3"/>
    <dgm:cxn modelId="{57C15AEE-2924-4593-897C-E27103195A4B}" srcId="{CE24BCC0-BBC2-4A0B-88F2-465E9BC97C15}" destId="{CFC338E8-9E9E-45A8-B2E7-82A45A78ABFD}" srcOrd="1" destOrd="0" parTransId="{9EF6F301-E4E8-4452-A9D1-4989EF1771A6}" sibTransId="{A112281C-398A-4D53-8E25-EC5D2E02D327}"/>
    <dgm:cxn modelId="{3B5F04F9-EAF9-4284-8E63-189E948BEE76}" srcId="{BC75EC38-B0C1-4D44-800B-37EE94575735}" destId="{B12CB267-5561-4F5C-8613-76CF6590A3B7}" srcOrd="1" destOrd="0" parTransId="{141083F5-77C5-46E3-B128-328BB191BCEE}" sibTransId="{9DAD7911-D7C5-47C1-AC39-66A5A5333543}"/>
    <dgm:cxn modelId="{60380BF9-A025-4ED3-8990-D7A7847504EC}" srcId="{F464E33F-9121-4AC2-A7F2-42100746F421}" destId="{23047A3A-3450-49C3-927B-9687FE982D7D}" srcOrd="0" destOrd="0" parTransId="{B788A089-3B5E-4F61-BCDC-FA29D21A2DE6}" sibTransId="{E7664F77-27BE-4FC6-AC6A-FD45D33298BB}"/>
    <dgm:cxn modelId="{A0001192-E9F7-4DA0-8413-BAE66797CE18}" type="presParOf" srcId="{E3D120CA-C943-475F-AB48-B53D99FFB21F}" destId="{D29346AB-963A-4B4B-B2E0-7D86C4835BE2}" srcOrd="0" destOrd="0" presId="urn:microsoft.com/office/officeart/2005/8/layout/hierarchy3"/>
    <dgm:cxn modelId="{5097C72D-9BEA-4D07-9268-C59D02D14EFB}" type="presParOf" srcId="{D29346AB-963A-4B4B-B2E0-7D86C4835BE2}" destId="{783F14C0-EFEE-4AD1-954F-ABA26DA4B50E}" srcOrd="0" destOrd="0" presId="urn:microsoft.com/office/officeart/2005/8/layout/hierarchy3"/>
    <dgm:cxn modelId="{A5626910-F9FA-4350-AB66-C04D72AA4D62}" type="presParOf" srcId="{783F14C0-EFEE-4AD1-954F-ABA26DA4B50E}" destId="{5568CAC0-8004-4DDD-8DEE-8E54CC2A44CC}" srcOrd="0" destOrd="0" presId="urn:microsoft.com/office/officeart/2005/8/layout/hierarchy3"/>
    <dgm:cxn modelId="{8F09C8F6-8D9B-41F0-B77F-018C8012E4A1}" type="presParOf" srcId="{783F14C0-EFEE-4AD1-954F-ABA26DA4B50E}" destId="{85C47117-0E33-4164-8175-6496FA9351DE}" srcOrd="1" destOrd="0" presId="urn:microsoft.com/office/officeart/2005/8/layout/hierarchy3"/>
    <dgm:cxn modelId="{754FEB1C-3111-4F99-9CA7-C857C4437979}" type="presParOf" srcId="{D29346AB-963A-4B4B-B2E0-7D86C4835BE2}" destId="{C74B8233-F2DF-42C8-BFF8-912988A31C65}" srcOrd="1" destOrd="0" presId="urn:microsoft.com/office/officeart/2005/8/layout/hierarchy3"/>
    <dgm:cxn modelId="{DD50BBF6-9E93-4915-AB24-8330B352ECC6}" type="presParOf" srcId="{C74B8233-F2DF-42C8-BFF8-912988A31C65}" destId="{63BA2240-5D62-4882-9180-743CC781ADD9}" srcOrd="0" destOrd="0" presId="urn:microsoft.com/office/officeart/2005/8/layout/hierarchy3"/>
    <dgm:cxn modelId="{2DB36749-A8A2-41A5-926B-AE6A1D5CD94A}" type="presParOf" srcId="{C74B8233-F2DF-42C8-BFF8-912988A31C65}" destId="{ECC7BAFE-999A-470F-9516-D0553A93CFA0}" srcOrd="1" destOrd="0" presId="urn:microsoft.com/office/officeart/2005/8/layout/hierarchy3"/>
    <dgm:cxn modelId="{E292F451-0B65-402E-8595-BA9CFF6FB185}" type="presParOf" srcId="{C74B8233-F2DF-42C8-BFF8-912988A31C65}" destId="{A11E9DF1-07D1-48D6-B093-2849622F3258}" srcOrd="2" destOrd="0" presId="urn:microsoft.com/office/officeart/2005/8/layout/hierarchy3"/>
    <dgm:cxn modelId="{D07658F3-D614-46BB-B0B4-6787C5C0CCDB}" type="presParOf" srcId="{C74B8233-F2DF-42C8-BFF8-912988A31C65}" destId="{69FDF17D-22C5-4EF2-AA48-CCE81DF87CA6}" srcOrd="3" destOrd="0" presId="urn:microsoft.com/office/officeart/2005/8/layout/hierarchy3"/>
    <dgm:cxn modelId="{540A64EF-16FA-4B12-B814-8D507BEE4D63}" type="presParOf" srcId="{E3D120CA-C943-475F-AB48-B53D99FFB21F}" destId="{E377D2B7-BC5C-414C-8B2A-3139234F6108}" srcOrd="1" destOrd="0" presId="urn:microsoft.com/office/officeart/2005/8/layout/hierarchy3"/>
    <dgm:cxn modelId="{CDF7A7B2-3A88-42D1-BC70-CABC533E21CD}" type="presParOf" srcId="{E377D2B7-BC5C-414C-8B2A-3139234F6108}" destId="{4E55C3F8-60F1-43C9-AA4C-E008744D47C5}" srcOrd="0" destOrd="0" presId="urn:microsoft.com/office/officeart/2005/8/layout/hierarchy3"/>
    <dgm:cxn modelId="{29D5D693-A1F3-481F-B77B-BC327D66B863}" type="presParOf" srcId="{4E55C3F8-60F1-43C9-AA4C-E008744D47C5}" destId="{E630704B-3FDC-4626-AE75-BEF96360EFEE}" srcOrd="0" destOrd="0" presId="urn:microsoft.com/office/officeart/2005/8/layout/hierarchy3"/>
    <dgm:cxn modelId="{1FAF4BA7-A712-4A62-9EE9-2EE5935D76D0}" type="presParOf" srcId="{4E55C3F8-60F1-43C9-AA4C-E008744D47C5}" destId="{5D735065-920C-45CA-B46E-686017CE02AB}" srcOrd="1" destOrd="0" presId="urn:microsoft.com/office/officeart/2005/8/layout/hierarchy3"/>
    <dgm:cxn modelId="{69AB6CC7-B196-441B-B230-77D2D5DD092E}" type="presParOf" srcId="{E377D2B7-BC5C-414C-8B2A-3139234F6108}" destId="{8B91A9B2-B4F2-4253-9C10-BCBA2D1125D7}" srcOrd="1" destOrd="0" presId="urn:microsoft.com/office/officeart/2005/8/layout/hierarchy3"/>
    <dgm:cxn modelId="{53D43CBB-81E3-4AE9-A03A-8E9ED99369D8}" type="presParOf" srcId="{E3D120CA-C943-475F-AB48-B53D99FFB21F}" destId="{904F0C10-EF4F-4A28-80A2-42D3454370EA}" srcOrd="2" destOrd="0" presId="urn:microsoft.com/office/officeart/2005/8/layout/hierarchy3"/>
    <dgm:cxn modelId="{32F8056B-8B2E-4FCE-B0CA-19A5BD653BD6}" type="presParOf" srcId="{904F0C10-EF4F-4A28-80A2-42D3454370EA}" destId="{015BE9F3-F7F5-4F12-8847-9665D13B1947}" srcOrd="0" destOrd="0" presId="urn:microsoft.com/office/officeart/2005/8/layout/hierarchy3"/>
    <dgm:cxn modelId="{84F60AD5-A2DB-41C2-9209-DE6630CD0C0F}" type="presParOf" srcId="{015BE9F3-F7F5-4F12-8847-9665D13B1947}" destId="{3D29D007-F319-45C7-9071-A5CF6C6230D0}" srcOrd="0" destOrd="0" presId="urn:microsoft.com/office/officeart/2005/8/layout/hierarchy3"/>
    <dgm:cxn modelId="{7B9F1B48-D461-4EFD-9E7B-E18FE9D5E19D}" type="presParOf" srcId="{015BE9F3-F7F5-4F12-8847-9665D13B1947}" destId="{108BA82F-E7AB-434E-BE16-72CFDF928EAA}" srcOrd="1" destOrd="0" presId="urn:microsoft.com/office/officeart/2005/8/layout/hierarchy3"/>
    <dgm:cxn modelId="{1C01F588-88DB-422D-B0AA-3851E4D22F5D}" type="presParOf" srcId="{904F0C10-EF4F-4A28-80A2-42D3454370EA}" destId="{FBF09FAC-0DC5-431B-914B-66D36A9E2D5D}" srcOrd="1" destOrd="0" presId="urn:microsoft.com/office/officeart/2005/8/layout/hierarchy3"/>
    <dgm:cxn modelId="{FA3D4712-DC19-42AE-8E48-4DEDA5312887}" type="presParOf" srcId="{FBF09FAC-0DC5-431B-914B-66D36A9E2D5D}" destId="{2EEBF73D-45F3-48C3-9421-157F279A1C65}" srcOrd="0" destOrd="0" presId="urn:microsoft.com/office/officeart/2005/8/layout/hierarchy3"/>
    <dgm:cxn modelId="{93330F8C-1457-4948-8AE6-AAD58218E274}" type="presParOf" srcId="{FBF09FAC-0DC5-431B-914B-66D36A9E2D5D}" destId="{52580534-97E9-4C56-BE2A-FF839C37BF71}" srcOrd="1" destOrd="0" presId="urn:microsoft.com/office/officeart/2005/8/layout/hierarchy3"/>
    <dgm:cxn modelId="{85BAD9CF-7E88-48CA-A977-2F580E0D5C9F}" type="presParOf" srcId="{FBF09FAC-0DC5-431B-914B-66D36A9E2D5D}" destId="{AA6471B7-33C6-4593-83B8-3641C70825CA}" srcOrd="2" destOrd="0" presId="urn:microsoft.com/office/officeart/2005/8/layout/hierarchy3"/>
    <dgm:cxn modelId="{A8D8184B-C331-484F-9043-46318C348E26}" type="presParOf" srcId="{FBF09FAC-0DC5-431B-914B-66D36A9E2D5D}" destId="{674FC51F-D889-418A-A7B8-43B9C497E6B6}" srcOrd="3" destOrd="0" presId="urn:microsoft.com/office/officeart/2005/8/layout/hierarchy3"/>
    <dgm:cxn modelId="{5BEAECB4-CBAA-4B61-B3A7-737729C807BD}" type="presParOf" srcId="{FBF09FAC-0DC5-431B-914B-66D36A9E2D5D}" destId="{3C17EAF7-1DC5-4916-8BBE-7A9D321905BB}" srcOrd="4" destOrd="0" presId="urn:microsoft.com/office/officeart/2005/8/layout/hierarchy3"/>
    <dgm:cxn modelId="{A5B914D0-D7F3-423C-B3EA-92A5F35FE469}" type="presParOf" srcId="{FBF09FAC-0DC5-431B-914B-66D36A9E2D5D}" destId="{2B2CAF41-B447-484C-AD51-B57E23574F8A}" srcOrd="5" destOrd="0" presId="urn:microsoft.com/office/officeart/2005/8/layout/hierarchy3"/>
    <dgm:cxn modelId="{47A1A1F3-374C-4CF0-A6A4-1829FC1E4B37}" type="presParOf" srcId="{E3D120CA-C943-475F-AB48-B53D99FFB21F}" destId="{5406B083-94FA-43F7-87EC-5CD720D2BF9B}" srcOrd="3" destOrd="0" presId="urn:microsoft.com/office/officeart/2005/8/layout/hierarchy3"/>
    <dgm:cxn modelId="{0F577BAD-9D00-4C49-A7EC-6F551FECF93F}" type="presParOf" srcId="{5406B083-94FA-43F7-87EC-5CD720D2BF9B}" destId="{602E7A2E-1540-4C01-A82E-4912F2D998E7}" srcOrd="0" destOrd="0" presId="urn:microsoft.com/office/officeart/2005/8/layout/hierarchy3"/>
    <dgm:cxn modelId="{63BB3B31-1ED6-4BE6-84F0-3E795126D193}" type="presParOf" srcId="{602E7A2E-1540-4C01-A82E-4912F2D998E7}" destId="{98ADBB35-B9FE-4E0B-ADD1-0E16FC3547FE}" srcOrd="0" destOrd="0" presId="urn:microsoft.com/office/officeart/2005/8/layout/hierarchy3"/>
    <dgm:cxn modelId="{8CD33AFB-0B3C-46C7-BBB3-FE7759EB014B}" type="presParOf" srcId="{602E7A2E-1540-4C01-A82E-4912F2D998E7}" destId="{488921C2-6353-4374-9B80-8085252AFC0A}" srcOrd="1" destOrd="0" presId="urn:microsoft.com/office/officeart/2005/8/layout/hierarchy3"/>
    <dgm:cxn modelId="{9465F655-7031-4B48-AB52-839FF979652A}" type="presParOf" srcId="{5406B083-94FA-43F7-87EC-5CD720D2BF9B}" destId="{FAAACFC6-358D-457E-91E9-36E5F2AC8A66}" srcOrd="1" destOrd="0" presId="urn:microsoft.com/office/officeart/2005/8/layout/hierarchy3"/>
    <dgm:cxn modelId="{CDBDC3C8-585D-48DD-8A1E-0B20C5CA39E2}" type="presParOf" srcId="{FAAACFC6-358D-457E-91E9-36E5F2AC8A66}" destId="{DFA02C00-4326-43A6-857E-1974D44DF172}" srcOrd="0" destOrd="0" presId="urn:microsoft.com/office/officeart/2005/8/layout/hierarchy3"/>
    <dgm:cxn modelId="{231CF5CE-A092-4659-BE40-8C9FFC577283}" type="presParOf" srcId="{FAAACFC6-358D-457E-91E9-36E5F2AC8A66}" destId="{9E988463-0AD4-4842-8755-87F70EB27F51}" srcOrd="1" destOrd="0" presId="urn:microsoft.com/office/officeart/2005/8/layout/hierarchy3"/>
    <dgm:cxn modelId="{235BCEFD-DBF1-4B61-9DCD-78C2178B8F63}" type="presParOf" srcId="{FAAACFC6-358D-457E-91E9-36E5F2AC8A66}" destId="{F4DDE415-3730-4EA3-80DD-CE3839F8551E}" srcOrd="2" destOrd="0" presId="urn:microsoft.com/office/officeart/2005/8/layout/hierarchy3"/>
    <dgm:cxn modelId="{4483862B-8C28-44AA-B653-4040D36C0EC7}" type="presParOf" srcId="{FAAACFC6-358D-457E-91E9-36E5F2AC8A66}" destId="{2229836F-45E6-484B-97B7-80A6B5549A57}" srcOrd="3" destOrd="0" presId="urn:microsoft.com/office/officeart/2005/8/layout/hierarchy3"/>
    <dgm:cxn modelId="{0A7FCB09-EDBF-45DA-87C7-5B89AC16CBAC}" type="presParOf" srcId="{E3D120CA-C943-475F-AB48-B53D99FFB21F}" destId="{CF6CC38E-BB36-49AE-96FF-8919F9F8A04C}" srcOrd="4" destOrd="0" presId="urn:microsoft.com/office/officeart/2005/8/layout/hierarchy3"/>
    <dgm:cxn modelId="{06F5D439-5B9A-4F9F-B1D7-6632AFBB45E3}" type="presParOf" srcId="{CF6CC38E-BB36-49AE-96FF-8919F9F8A04C}" destId="{CEDF72BB-0633-4C27-B72A-0A25797FD6AA}" srcOrd="0" destOrd="0" presId="urn:microsoft.com/office/officeart/2005/8/layout/hierarchy3"/>
    <dgm:cxn modelId="{C0F777F9-204A-4D22-8CE9-A9559DED4502}" type="presParOf" srcId="{CEDF72BB-0633-4C27-B72A-0A25797FD6AA}" destId="{C8A657C4-DB8D-4818-AE00-B7D46DD970C4}" srcOrd="0" destOrd="0" presId="urn:microsoft.com/office/officeart/2005/8/layout/hierarchy3"/>
    <dgm:cxn modelId="{19F4CFB3-8E50-4D28-B16D-2B33D394FC9F}" type="presParOf" srcId="{CEDF72BB-0633-4C27-B72A-0A25797FD6AA}" destId="{25D77745-B1B4-42D6-91B7-7391296E3E28}" srcOrd="1" destOrd="0" presId="urn:microsoft.com/office/officeart/2005/8/layout/hierarchy3"/>
    <dgm:cxn modelId="{02049D18-26EA-411E-B619-0F602576F463}" type="presParOf" srcId="{CF6CC38E-BB36-49AE-96FF-8919F9F8A04C}" destId="{13698A7A-B13A-4AB3-BA3E-2CCDB189AE80}" srcOrd="1" destOrd="0" presId="urn:microsoft.com/office/officeart/2005/8/layout/hierarchy3"/>
    <dgm:cxn modelId="{FADFC49D-0B7E-4B99-A47D-160A441B61C8}" type="presParOf" srcId="{13698A7A-B13A-4AB3-BA3E-2CCDB189AE80}" destId="{D81731E2-10E5-4348-8A49-B65B55F39BC3}" srcOrd="0" destOrd="0" presId="urn:microsoft.com/office/officeart/2005/8/layout/hierarchy3"/>
    <dgm:cxn modelId="{C2A8873E-746F-47CC-8E96-ADC1B6914130}" type="presParOf" srcId="{13698A7A-B13A-4AB3-BA3E-2CCDB189AE80}" destId="{82393EB8-CD5D-4A98-8F2E-1D54A40DA202}" srcOrd="1" destOrd="0" presId="urn:microsoft.com/office/officeart/2005/8/layout/hierarchy3"/>
    <dgm:cxn modelId="{4EAFC11A-DA57-4FC7-ABB8-7031E456D3AF}" type="presParOf" srcId="{13698A7A-B13A-4AB3-BA3E-2CCDB189AE80}" destId="{8828BFA1-1E12-4CF6-B48A-712F208469B7}" srcOrd="2" destOrd="0" presId="urn:microsoft.com/office/officeart/2005/8/layout/hierarchy3"/>
    <dgm:cxn modelId="{592D5626-2223-48F2-9823-E7B93C080ABD}" type="presParOf" srcId="{13698A7A-B13A-4AB3-BA3E-2CCDB189AE80}" destId="{5C6E2BCF-18D2-4520-A063-9D3181CB9893}" srcOrd="3" destOrd="0" presId="urn:microsoft.com/office/officeart/2005/8/layout/hierarchy3"/>
    <dgm:cxn modelId="{0345EC11-259E-4930-85CE-9DD979324FFD}" type="presParOf" srcId="{13698A7A-B13A-4AB3-BA3E-2CCDB189AE80}" destId="{DA404C8B-E1F8-4E6F-84F4-2934F265CBC6}" srcOrd="4" destOrd="0" presId="urn:microsoft.com/office/officeart/2005/8/layout/hierarchy3"/>
    <dgm:cxn modelId="{4CF20193-E33B-490A-9114-6D9CB39CB0A0}" type="presParOf" srcId="{13698A7A-B13A-4AB3-BA3E-2CCDB189AE80}" destId="{C146D2DD-210A-431A-A7B9-665C19DFFFEE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68CAC0-8004-4DDD-8DEE-8E54CC2A44CC}">
      <dsp:nvSpPr>
        <dsp:cNvPr id="0" name=""/>
        <dsp:cNvSpPr/>
      </dsp:nvSpPr>
      <dsp:spPr>
        <a:xfrm>
          <a:off x="3968" y="1102237"/>
          <a:ext cx="1353343" cy="67667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首頁</a:t>
          </a:r>
        </a:p>
      </dsp:txBody>
      <dsp:txXfrm>
        <a:off x="23787" y="1122056"/>
        <a:ext cx="1313705" cy="637033"/>
      </dsp:txXfrm>
    </dsp:sp>
    <dsp:sp modelId="{63BA2240-5D62-4882-9180-743CC781ADD9}">
      <dsp:nvSpPr>
        <dsp:cNvPr id="0" name=""/>
        <dsp:cNvSpPr/>
      </dsp:nvSpPr>
      <dsp:spPr>
        <a:xfrm>
          <a:off x="139303" y="1778909"/>
          <a:ext cx="135334" cy="5075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503"/>
              </a:lnTo>
              <a:lnTo>
                <a:pt x="135334" y="50750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C7BAFE-999A-470F-9516-D0553A93CFA0}">
      <dsp:nvSpPr>
        <dsp:cNvPr id="0" name=""/>
        <dsp:cNvSpPr/>
      </dsp:nvSpPr>
      <dsp:spPr>
        <a:xfrm>
          <a:off x="274637" y="194807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幻燈片</a:t>
          </a:r>
        </a:p>
      </dsp:txBody>
      <dsp:txXfrm>
        <a:off x="294456" y="1967896"/>
        <a:ext cx="1043037" cy="637033"/>
      </dsp:txXfrm>
    </dsp:sp>
    <dsp:sp modelId="{A11E9DF1-07D1-48D6-B093-2849622F3258}">
      <dsp:nvSpPr>
        <dsp:cNvPr id="0" name=""/>
        <dsp:cNvSpPr/>
      </dsp:nvSpPr>
      <dsp:spPr>
        <a:xfrm>
          <a:off x="139303" y="1778909"/>
          <a:ext cx="135334" cy="1353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343"/>
              </a:lnTo>
              <a:lnTo>
                <a:pt x="135334" y="135334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FDF17D-22C5-4EF2-AA48-CCE81DF87CA6}">
      <dsp:nvSpPr>
        <dsp:cNvPr id="0" name=""/>
        <dsp:cNvSpPr/>
      </dsp:nvSpPr>
      <dsp:spPr>
        <a:xfrm>
          <a:off x="274637" y="279391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61707"/>
              <a:satOff val="-9325"/>
              <a:lumOff val="9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/>
            <a:t>最新</a:t>
          </a:r>
          <a:r>
            <a:rPr lang="en-US" altLang="zh-TW" sz="1400" kern="1200" dirty="0"/>
            <a:t>5</a:t>
          </a:r>
          <a:r>
            <a:rPr lang="zh-TW" altLang="en-US" sz="1400" kern="1200" dirty="0"/>
            <a:t>筆消息</a:t>
          </a:r>
        </a:p>
      </dsp:txBody>
      <dsp:txXfrm>
        <a:off x="294456" y="2813736"/>
        <a:ext cx="1043037" cy="637033"/>
      </dsp:txXfrm>
    </dsp:sp>
    <dsp:sp modelId="{E630704B-3FDC-4626-AE75-BEF96360EFEE}">
      <dsp:nvSpPr>
        <dsp:cNvPr id="0" name=""/>
        <dsp:cNvSpPr/>
      </dsp:nvSpPr>
      <dsp:spPr>
        <a:xfrm>
          <a:off x="1695648" y="1102237"/>
          <a:ext cx="1353343" cy="676671"/>
        </a:xfrm>
        <a:prstGeom prst="roundRect">
          <a:avLst>
            <a:gd name="adj" fmla="val 10000"/>
          </a:avLst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所有消息</a:t>
          </a:r>
        </a:p>
      </dsp:txBody>
      <dsp:txXfrm>
        <a:off x="1715467" y="1122056"/>
        <a:ext cx="1313705" cy="637033"/>
      </dsp:txXfrm>
    </dsp:sp>
    <dsp:sp modelId="{3D29D007-F319-45C7-9071-A5CF6C6230D0}">
      <dsp:nvSpPr>
        <dsp:cNvPr id="0" name=""/>
        <dsp:cNvSpPr/>
      </dsp:nvSpPr>
      <dsp:spPr>
        <a:xfrm>
          <a:off x="3387328" y="1102237"/>
          <a:ext cx="1353343" cy="67667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關於我們</a:t>
          </a:r>
        </a:p>
      </dsp:txBody>
      <dsp:txXfrm>
        <a:off x="3407147" y="1122056"/>
        <a:ext cx="1313705" cy="637033"/>
      </dsp:txXfrm>
    </dsp:sp>
    <dsp:sp modelId="{2EEBF73D-45F3-48C3-9421-157F279A1C65}">
      <dsp:nvSpPr>
        <dsp:cNvPr id="0" name=""/>
        <dsp:cNvSpPr/>
      </dsp:nvSpPr>
      <dsp:spPr>
        <a:xfrm>
          <a:off x="3522662" y="1778909"/>
          <a:ext cx="135334" cy="5075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503"/>
              </a:lnTo>
              <a:lnTo>
                <a:pt x="135334" y="50750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80534-97E9-4C56-BE2A-FF839C37BF71}">
      <dsp:nvSpPr>
        <dsp:cNvPr id="0" name=""/>
        <dsp:cNvSpPr/>
      </dsp:nvSpPr>
      <dsp:spPr>
        <a:xfrm>
          <a:off x="3657996" y="194807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323414"/>
              <a:satOff val="-18651"/>
              <a:lumOff val="19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教育理念</a:t>
          </a:r>
        </a:p>
      </dsp:txBody>
      <dsp:txXfrm>
        <a:off x="3677815" y="1967896"/>
        <a:ext cx="1043037" cy="637033"/>
      </dsp:txXfrm>
    </dsp:sp>
    <dsp:sp modelId="{AA6471B7-33C6-4593-83B8-3641C70825CA}">
      <dsp:nvSpPr>
        <dsp:cNvPr id="0" name=""/>
        <dsp:cNvSpPr/>
      </dsp:nvSpPr>
      <dsp:spPr>
        <a:xfrm>
          <a:off x="3522662" y="1778909"/>
          <a:ext cx="135334" cy="1353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343"/>
              </a:lnTo>
              <a:lnTo>
                <a:pt x="135334" y="135334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4FC51F-D889-418A-A7B8-43B9C497E6B6}">
      <dsp:nvSpPr>
        <dsp:cNvPr id="0" name=""/>
        <dsp:cNvSpPr/>
      </dsp:nvSpPr>
      <dsp:spPr>
        <a:xfrm>
          <a:off x="3657996" y="279391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教學特色</a:t>
          </a:r>
        </a:p>
      </dsp:txBody>
      <dsp:txXfrm>
        <a:off x="3677815" y="2813736"/>
        <a:ext cx="1043037" cy="637033"/>
      </dsp:txXfrm>
    </dsp:sp>
    <dsp:sp modelId="{3C17EAF7-1DC5-4916-8BBE-7A9D321905BB}">
      <dsp:nvSpPr>
        <dsp:cNvPr id="0" name=""/>
        <dsp:cNvSpPr/>
      </dsp:nvSpPr>
      <dsp:spPr>
        <a:xfrm>
          <a:off x="3522662" y="1778909"/>
          <a:ext cx="135334" cy="21991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9183"/>
              </a:lnTo>
              <a:lnTo>
                <a:pt x="135334" y="219918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2CAF41-B447-484C-AD51-B57E23574F8A}">
      <dsp:nvSpPr>
        <dsp:cNvPr id="0" name=""/>
        <dsp:cNvSpPr/>
      </dsp:nvSpPr>
      <dsp:spPr>
        <a:xfrm>
          <a:off x="3657996" y="363975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646828"/>
              <a:satOff val="-37301"/>
              <a:lumOff val="38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環境介紹</a:t>
          </a:r>
        </a:p>
      </dsp:txBody>
      <dsp:txXfrm>
        <a:off x="3677815" y="3659576"/>
        <a:ext cx="1043037" cy="637033"/>
      </dsp:txXfrm>
    </dsp:sp>
    <dsp:sp modelId="{98ADBB35-B9FE-4E0B-ADD1-0E16FC3547FE}">
      <dsp:nvSpPr>
        <dsp:cNvPr id="0" name=""/>
        <dsp:cNvSpPr/>
      </dsp:nvSpPr>
      <dsp:spPr>
        <a:xfrm>
          <a:off x="5079007" y="1102237"/>
          <a:ext cx="1353343" cy="676671"/>
        </a:xfrm>
        <a:prstGeom prst="roundRect">
          <a:avLst>
            <a:gd name="adj" fmla="val 10000"/>
          </a:avLst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活動相簿</a:t>
          </a:r>
        </a:p>
      </dsp:txBody>
      <dsp:txXfrm>
        <a:off x="5098826" y="1122056"/>
        <a:ext cx="1313705" cy="637033"/>
      </dsp:txXfrm>
    </dsp:sp>
    <dsp:sp modelId="{DFA02C00-4326-43A6-857E-1974D44DF172}">
      <dsp:nvSpPr>
        <dsp:cNvPr id="0" name=""/>
        <dsp:cNvSpPr/>
      </dsp:nvSpPr>
      <dsp:spPr>
        <a:xfrm>
          <a:off x="5214342" y="1778909"/>
          <a:ext cx="135334" cy="5075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503"/>
              </a:lnTo>
              <a:lnTo>
                <a:pt x="135334" y="50750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988463-0AD4-4842-8755-87F70EB27F51}">
      <dsp:nvSpPr>
        <dsp:cNvPr id="0" name=""/>
        <dsp:cNvSpPr/>
      </dsp:nvSpPr>
      <dsp:spPr>
        <a:xfrm>
          <a:off x="5349676" y="194807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808535"/>
              <a:satOff val="-46627"/>
              <a:lumOff val="47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生活紀錄</a:t>
          </a:r>
        </a:p>
      </dsp:txBody>
      <dsp:txXfrm>
        <a:off x="5369495" y="1967896"/>
        <a:ext cx="1043037" cy="637033"/>
      </dsp:txXfrm>
    </dsp:sp>
    <dsp:sp modelId="{F4DDE415-3730-4EA3-80DD-CE3839F8551E}">
      <dsp:nvSpPr>
        <dsp:cNvPr id="0" name=""/>
        <dsp:cNvSpPr/>
      </dsp:nvSpPr>
      <dsp:spPr>
        <a:xfrm>
          <a:off x="5214342" y="1778909"/>
          <a:ext cx="135334" cy="1353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343"/>
              </a:lnTo>
              <a:lnTo>
                <a:pt x="135334" y="135334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29836F-45E6-484B-97B7-80A6B5549A57}">
      <dsp:nvSpPr>
        <dsp:cNvPr id="0" name=""/>
        <dsp:cNvSpPr/>
      </dsp:nvSpPr>
      <dsp:spPr>
        <a:xfrm>
          <a:off x="5349676" y="279391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校外教學</a:t>
          </a:r>
        </a:p>
      </dsp:txBody>
      <dsp:txXfrm>
        <a:off x="5369495" y="2813736"/>
        <a:ext cx="1043037" cy="637033"/>
      </dsp:txXfrm>
    </dsp:sp>
    <dsp:sp modelId="{C8A657C4-DB8D-4818-AE00-B7D46DD970C4}">
      <dsp:nvSpPr>
        <dsp:cNvPr id="0" name=""/>
        <dsp:cNvSpPr/>
      </dsp:nvSpPr>
      <dsp:spPr>
        <a:xfrm>
          <a:off x="6770687" y="1102237"/>
          <a:ext cx="1353343" cy="67667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聯絡我們</a:t>
          </a:r>
        </a:p>
      </dsp:txBody>
      <dsp:txXfrm>
        <a:off x="6790506" y="1122056"/>
        <a:ext cx="1313705" cy="637033"/>
      </dsp:txXfrm>
    </dsp:sp>
    <dsp:sp modelId="{D81731E2-10E5-4348-8A49-B65B55F39BC3}">
      <dsp:nvSpPr>
        <dsp:cNvPr id="0" name=""/>
        <dsp:cNvSpPr/>
      </dsp:nvSpPr>
      <dsp:spPr>
        <a:xfrm>
          <a:off x="6906021" y="1778909"/>
          <a:ext cx="135334" cy="5075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503"/>
              </a:lnTo>
              <a:lnTo>
                <a:pt x="135334" y="50750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393EB8-CD5D-4A98-8F2E-1D54A40DA202}">
      <dsp:nvSpPr>
        <dsp:cNvPr id="0" name=""/>
        <dsp:cNvSpPr/>
      </dsp:nvSpPr>
      <dsp:spPr>
        <a:xfrm>
          <a:off x="7041356" y="194807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131949"/>
              <a:satOff val="-65277"/>
              <a:lumOff val="67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地圖</a:t>
          </a:r>
        </a:p>
      </dsp:txBody>
      <dsp:txXfrm>
        <a:off x="7061175" y="1967896"/>
        <a:ext cx="1043037" cy="637033"/>
      </dsp:txXfrm>
    </dsp:sp>
    <dsp:sp modelId="{8828BFA1-1E12-4CF6-B48A-712F208469B7}">
      <dsp:nvSpPr>
        <dsp:cNvPr id="0" name=""/>
        <dsp:cNvSpPr/>
      </dsp:nvSpPr>
      <dsp:spPr>
        <a:xfrm>
          <a:off x="6906021" y="1778909"/>
          <a:ext cx="135334" cy="1353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343"/>
              </a:lnTo>
              <a:lnTo>
                <a:pt x="135334" y="135334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6E2BCF-18D2-4520-A063-9D3181CB9893}">
      <dsp:nvSpPr>
        <dsp:cNvPr id="0" name=""/>
        <dsp:cNvSpPr/>
      </dsp:nvSpPr>
      <dsp:spPr>
        <a:xfrm>
          <a:off x="7041356" y="279391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293656"/>
              <a:satOff val="-74603"/>
              <a:lumOff val="76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聯絡資訊</a:t>
          </a:r>
        </a:p>
      </dsp:txBody>
      <dsp:txXfrm>
        <a:off x="7061175" y="2813736"/>
        <a:ext cx="1043037" cy="637033"/>
      </dsp:txXfrm>
    </dsp:sp>
    <dsp:sp modelId="{DA404C8B-E1F8-4E6F-84F4-2934F265CBC6}">
      <dsp:nvSpPr>
        <dsp:cNvPr id="0" name=""/>
        <dsp:cNvSpPr/>
      </dsp:nvSpPr>
      <dsp:spPr>
        <a:xfrm>
          <a:off x="6906021" y="1778909"/>
          <a:ext cx="135334" cy="21991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9183"/>
              </a:lnTo>
              <a:lnTo>
                <a:pt x="135334" y="219918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6D2DD-210A-431A-A7B9-665C19DFFFEE}">
      <dsp:nvSpPr>
        <dsp:cNvPr id="0" name=""/>
        <dsp:cNvSpPr/>
      </dsp:nvSpPr>
      <dsp:spPr>
        <a:xfrm>
          <a:off x="7041356" y="3639757"/>
          <a:ext cx="1082675" cy="67667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聯絡表單</a:t>
          </a:r>
        </a:p>
      </dsp:txBody>
      <dsp:txXfrm>
        <a:off x="7061175" y="3659576"/>
        <a:ext cx="1043037" cy="6370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45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4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25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50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41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42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66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83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2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6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43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54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55" name="그룹 154"/>
          <p:cNvGrpSpPr/>
          <p:nvPr/>
        </p:nvGrpSpPr>
        <p:grpSpPr>
          <a:xfrm>
            <a:off x="5004571" y="1209034"/>
            <a:ext cx="3744293" cy="3367148"/>
            <a:chOff x="5859348" y="406247"/>
            <a:chExt cx="5362512" cy="4822372"/>
          </a:xfrm>
        </p:grpSpPr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165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6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01C4F721-22FF-4086-A827-8AA5727B800F}"/>
                  </a:ext>
                </a:extLst>
              </p:cNvPr>
              <p:cNvGrpSpPr/>
              <p:nvPr/>
            </p:nvGrpSpPr>
            <p:grpSpPr>
              <a:xfrm>
                <a:off x="1311053" y="3266154"/>
                <a:ext cx="4551295" cy="1690242"/>
                <a:chOff x="1311053" y="3316954"/>
                <a:chExt cx="4551295" cy="1690242"/>
              </a:xfrm>
            </p:grpSpPr>
            <p:sp>
              <p:nvSpPr>
                <p:cNvPr id="168" name="직사각형 167">
                  <a:extLst>
                    <a:ext uri="{FF2B5EF4-FFF2-40B4-BE49-F238E27FC236}">
                      <a16:creationId xmlns:a16="http://schemas.microsoft.com/office/drawing/2014/main" id="{240B0438-FA3B-4682-BC44-D711EF0B6806}"/>
                    </a:ext>
                  </a:extLst>
                </p:cNvPr>
                <p:cNvSpPr/>
                <p:nvPr/>
              </p:nvSpPr>
              <p:spPr>
                <a:xfrm>
                  <a:off x="1311053" y="3328823"/>
                  <a:ext cx="2158311" cy="1678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69" name="직사각형 168">
                  <a:extLst>
                    <a:ext uri="{FF2B5EF4-FFF2-40B4-BE49-F238E27FC236}">
                      <a16:creationId xmlns:a16="http://schemas.microsoft.com/office/drawing/2014/main" id="{8D2AD49B-DD7E-4AD5-9135-56DA64752869}"/>
                    </a:ext>
                  </a:extLst>
                </p:cNvPr>
                <p:cNvSpPr/>
                <p:nvPr/>
              </p:nvSpPr>
              <p:spPr>
                <a:xfrm>
                  <a:off x="3594603" y="3316954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0" name="직사각형 169">
                  <a:extLst>
                    <a:ext uri="{FF2B5EF4-FFF2-40B4-BE49-F238E27FC236}">
                      <a16:creationId xmlns:a16="http://schemas.microsoft.com/office/drawing/2014/main" id="{63917877-B1EF-4FD0-BCBC-4B9F47C61C8C}"/>
                    </a:ext>
                  </a:extLst>
                </p:cNvPr>
                <p:cNvSpPr/>
                <p:nvPr/>
              </p:nvSpPr>
              <p:spPr>
                <a:xfrm>
                  <a:off x="3594603" y="3683832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1" name="직사각형 170">
                  <a:extLst>
                    <a:ext uri="{FF2B5EF4-FFF2-40B4-BE49-F238E27FC236}">
                      <a16:creationId xmlns:a16="http://schemas.microsoft.com/office/drawing/2014/main" id="{CCE62ABC-13B4-4CEC-B31F-A12516D8ED69}"/>
                    </a:ext>
                  </a:extLst>
                </p:cNvPr>
                <p:cNvSpPr/>
                <p:nvPr/>
              </p:nvSpPr>
              <p:spPr>
                <a:xfrm>
                  <a:off x="3594603" y="4050710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158" name="직사각형 157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59" name="직선 연결선 158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61" name="직선 연결선 160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3" name="직사각형 162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432729" y="397799"/>
            <a:ext cx="5362512" cy="4822372"/>
            <a:chOff x="5859348" y="406247"/>
            <a:chExt cx="5362512" cy="482237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8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56" name="원호 55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그룹 97"/>
          <p:cNvGrpSpPr/>
          <p:nvPr/>
        </p:nvGrpSpPr>
        <p:grpSpPr>
          <a:xfrm>
            <a:off x="6507910" y="2051391"/>
            <a:ext cx="3744293" cy="3367148"/>
            <a:chOff x="5859348" y="406247"/>
            <a:chExt cx="5362512" cy="4822372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BBEBD7E8-ABBD-4A8E-9A36-32E2B66ABBC4}"/>
                </a:ext>
              </a:extLst>
            </p:cNvPr>
            <p:cNvGrpSpPr/>
            <p:nvPr/>
          </p:nvGrpSpPr>
          <p:grpSpPr>
            <a:xfrm>
              <a:off x="5859348" y="406247"/>
              <a:ext cx="5362512" cy="4822372"/>
              <a:chOff x="888998" y="414694"/>
              <a:chExt cx="5362512" cy="4822372"/>
            </a:xfrm>
          </p:grpSpPr>
          <p:sp>
            <p:nvSpPr>
              <p:cNvPr id="108" name="사각형: 둥근 위쪽 모서리 7">
                <a:extLst>
                  <a:ext uri="{FF2B5EF4-FFF2-40B4-BE49-F238E27FC236}">
                    <a16:creationId xmlns:a16="http://schemas.microsoft.com/office/drawing/2014/main" id="{C5763CEB-E767-4926-A129-098FBA5380DF}"/>
                  </a:ext>
                </a:extLst>
              </p:cNvPr>
              <p:cNvSpPr/>
              <p:nvPr/>
            </p:nvSpPr>
            <p:spPr>
              <a:xfrm rot="10800000" flipV="1">
                <a:off x="888999" y="414694"/>
                <a:ext cx="5362511" cy="602342"/>
              </a:xfrm>
              <a:prstGeom prst="round2SameRect">
                <a:avLst>
                  <a:gd name="adj1" fmla="val 35593"/>
                  <a:gd name="adj2" fmla="val 0"/>
                </a:avLst>
              </a:prstGeom>
              <a:solidFill>
                <a:srgbClr val="C2E1F3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9" name="사각형: 둥근 위쪽 모서리 8">
                <a:extLst>
                  <a:ext uri="{FF2B5EF4-FFF2-40B4-BE49-F238E27FC236}">
                    <a16:creationId xmlns:a16="http://schemas.microsoft.com/office/drawing/2014/main" id="{2B80D832-C406-4061-839A-C74EFFEEBD00}"/>
                  </a:ext>
                </a:extLst>
              </p:cNvPr>
              <p:cNvSpPr/>
              <p:nvPr/>
            </p:nvSpPr>
            <p:spPr>
              <a:xfrm rot="10800000" flipV="1">
                <a:off x="888998" y="1017037"/>
                <a:ext cx="5362511" cy="4220029"/>
              </a:xfrm>
              <a:prstGeom prst="round2SameRect">
                <a:avLst>
                  <a:gd name="adj1" fmla="val 0"/>
                  <a:gd name="adj2" fmla="val 5602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01C4F721-22FF-4086-A827-8AA5727B800F}"/>
                  </a:ext>
                </a:extLst>
              </p:cNvPr>
              <p:cNvGrpSpPr/>
              <p:nvPr/>
            </p:nvGrpSpPr>
            <p:grpSpPr>
              <a:xfrm>
                <a:off x="1311053" y="3266154"/>
                <a:ext cx="4551295" cy="1690242"/>
                <a:chOff x="1311053" y="3316954"/>
                <a:chExt cx="4551295" cy="1690242"/>
              </a:xfrm>
            </p:grpSpPr>
            <p:sp>
              <p:nvSpPr>
                <p:cNvPr id="115" name="직사각형 114">
                  <a:extLst>
                    <a:ext uri="{FF2B5EF4-FFF2-40B4-BE49-F238E27FC236}">
                      <a16:creationId xmlns:a16="http://schemas.microsoft.com/office/drawing/2014/main" id="{240B0438-FA3B-4682-BC44-D711EF0B6806}"/>
                    </a:ext>
                  </a:extLst>
                </p:cNvPr>
                <p:cNvSpPr/>
                <p:nvPr/>
              </p:nvSpPr>
              <p:spPr>
                <a:xfrm>
                  <a:off x="1311053" y="3328823"/>
                  <a:ext cx="2158311" cy="1678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6" name="직사각형 115">
                  <a:extLst>
                    <a:ext uri="{FF2B5EF4-FFF2-40B4-BE49-F238E27FC236}">
                      <a16:creationId xmlns:a16="http://schemas.microsoft.com/office/drawing/2014/main" id="{8D2AD49B-DD7E-4AD5-9135-56DA64752869}"/>
                    </a:ext>
                  </a:extLst>
                </p:cNvPr>
                <p:cNvSpPr/>
                <p:nvPr/>
              </p:nvSpPr>
              <p:spPr>
                <a:xfrm>
                  <a:off x="3594603" y="3316954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7" name="직사각형 116">
                  <a:extLst>
                    <a:ext uri="{FF2B5EF4-FFF2-40B4-BE49-F238E27FC236}">
                      <a16:creationId xmlns:a16="http://schemas.microsoft.com/office/drawing/2014/main" id="{63917877-B1EF-4FD0-BCBC-4B9F47C61C8C}"/>
                    </a:ext>
                  </a:extLst>
                </p:cNvPr>
                <p:cNvSpPr/>
                <p:nvPr/>
              </p:nvSpPr>
              <p:spPr>
                <a:xfrm>
                  <a:off x="3594603" y="3683832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8" name="직사각형 117">
                  <a:extLst>
                    <a:ext uri="{FF2B5EF4-FFF2-40B4-BE49-F238E27FC236}">
                      <a16:creationId xmlns:a16="http://schemas.microsoft.com/office/drawing/2014/main" id="{CCE62ABC-13B4-4CEC-B31F-A12516D8ED69}"/>
                    </a:ext>
                  </a:extLst>
                </p:cNvPr>
                <p:cNvSpPr/>
                <p:nvPr/>
              </p:nvSpPr>
              <p:spPr>
                <a:xfrm>
                  <a:off x="3594603" y="4050710"/>
                  <a:ext cx="2267745" cy="197186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10007503" y="602342"/>
              <a:ext cx="1007161" cy="255941"/>
              <a:chOff x="1863401" y="378540"/>
              <a:chExt cx="1007161" cy="255941"/>
            </a:xfrm>
          </p:grpSpPr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33B189E-B060-4814-A261-7C3B7E592AC9}"/>
              </a:ext>
            </a:extLst>
          </p:cNvPr>
          <p:cNvGrpSpPr/>
          <p:nvPr/>
        </p:nvGrpSpPr>
        <p:grpSpPr>
          <a:xfrm>
            <a:off x="2595390" y="1206240"/>
            <a:ext cx="6789910" cy="5647735"/>
            <a:chOff x="2595390" y="1206240"/>
            <a:chExt cx="6789910" cy="56477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96B32D9-00F3-44B8-8EC5-E7AD1822C2B2}"/>
                </a:ext>
              </a:extLst>
            </p:cNvPr>
            <p:cNvGrpSpPr/>
            <p:nvPr/>
          </p:nvGrpSpPr>
          <p:grpSpPr>
            <a:xfrm>
              <a:off x="3995446" y="1206240"/>
              <a:ext cx="4150452" cy="4087449"/>
              <a:chOff x="3995446" y="1206240"/>
              <a:chExt cx="4150452" cy="4087449"/>
            </a:xfrm>
          </p:grpSpPr>
          <p:sp>
            <p:nvSpPr>
              <p:cNvPr id="15" name="사각형: 둥근 위쪽 모서리 9">
                <a:extLst>
                  <a:ext uri="{FF2B5EF4-FFF2-40B4-BE49-F238E27FC236}">
                    <a16:creationId xmlns:a16="http://schemas.microsoft.com/office/drawing/2014/main" id="{9E704EF7-B6D7-4E8A-869A-678BEA165A4D}"/>
                  </a:ext>
                </a:extLst>
              </p:cNvPr>
              <p:cNvSpPr/>
              <p:nvPr/>
            </p:nvSpPr>
            <p:spPr>
              <a:xfrm rot="10800000" flipV="1">
                <a:off x="3995446" y="3372281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사각형: 둥근 위쪽 모서리 9">
                <a:extLst>
                  <a:ext uri="{FF2B5EF4-FFF2-40B4-BE49-F238E27FC236}">
                    <a16:creationId xmlns:a16="http://schemas.microsoft.com/office/drawing/2014/main" id="{18E05AE6-64E5-4070-AB26-84578946C316}"/>
                  </a:ext>
                </a:extLst>
              </p:cNvPr>
              <p:cNvSpPr/>
              <p:nvPr/>
            </p:nvSpPr>
            <p:spPr>
              <a:xfrm rot="10800000" flipV="1">
                <a:off x="7501648" y="3344622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2982961-E81F-4A34-8475-531D75DCA14D}"/>
                  </a:ext>
                </a:extLst>
              </p:cNvPr>
              <p:cNvGrpSpPr/>
              <p:nvPr/>
            </p:nvGrpSpPr>
            <p:grpSpPr>
              <a:xfrm>
                <a:off x="4106233" y="1206240"/>
                <a:ext cx="4039665" cy="4087449"/>
                <a:chOff x="4106233" y="1206240"/>
                <a:chExt cx="4039665" cy="4087449"/>
              </a:xfrm>
            </p:grpSpPr>
            <p:sp>
              <p:nvSpPr>
                <p:cNvPr id="12" name="Freeform 5">
                  <a:extLst>
                    <a:ext uri="{FF2B5EF4-FFF2-40B4-BE49-F238E27FC236}">
                      <a16:creationId xmlns:a16="http://schemas.microsoft.com/office/drawing/2014/main" id="{378A03DB-0B23-4A3C-ACC6-B59529951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233" y="1206240"/>
                  <a:ext cx="4039665" cy="3373924"/>
                </a:xfrm>
                <a:custGeom>
                  <a:avLst/>
                  <a:gdLst>
                    <a:gd name="T0" fmla="*/ 231 w 3216"/>
                    <a:gd name="T1" fmla="*/ 2581 h 2686"/>
                    <a:gd name="T2" fmla="*/ 100 w 3216"/>
                    <a:gd name="T3" fmla="*/ 2024 h 2686"/>
                    <a:gd name="T4" fmla="*/ 38 w 3216"/>
                    <a:gd name="T5" fmla="*/ 1625 h 2686"/>
                    <a:gd name="T6" fmla="*/ 15 w 3216"/>
                    <a:gd name="T7" fmla="*/ 1121 h 2686"/>
                    <a:gd name="T8" fmla="*/ 239 w 3216"/>
                    <a:gd name="T9" fmla="*/ 880 h 2686"/>
                    <a:gd name="T10" fmla="*/ 269 w 3216"/>
                    <a:gd name="T11" fmla="*/ 790 h 2686"/>
                    <a:gd name="T12" fmla="*/ 423 w 3216"/>
                    <a:gd name="T13" fmla="*/ 587 h 2686"/>
                    <a:gd name="T14" fmla="*/ 500 w 3216"/>
                    <a:gd name="T15" fmla="*/ 542 h 2686"/>
                    <a:gd name="T16" fmla="*/ 1177 w 3216"/>
                    <a:gd name="T17" fmla="*/ 241 h 2686"/>
                    <a:gd name="T18" fmla="*/ 1431 w 3216"/>
                    <a:gd name="T19" fmla="*/ 173 h 2686"/>
                    <a:gd name="T20" fmla="*/ 1193 w 3216"/>
                    <a:gd name="T21" fmla="*/ 106 h 2686"/>
                    <a:gd name="T22" fmla="*/ 1316 w 3216"/>
                    <a:gd name="T23" fmla="*/ 83 h 2686"/>
                    <a:gd name="T24" fmla="*/ 1524 w 3216"/>
                    <a:gd name="T25" fmla="*/ 166 h 2686"/>
                    <a:gd name="T26" fmla="*/ 1277 w 3216"/>
                    <a:gd name="T27" fmla="*/ 8 h 2686"/>
                    <a:gd name="T28" fmla="*/ 1547 w 3216"/>
                    <a:gd name="T29" fmla="*/ 91 h 2686"/>
                    <a:gd name="T30" fmla="*/ 1954 w 3216"/>
                    <a:gd name="T31" fmla="*/ 233 h 2686"/>
                    <a:gd name="T32" fmla="*/ 2439 w 3216"/>
                    <a:gd name="T33" fmla="*/ 369 h 2686"/>
                    <a:gd name="T34" fmla="*/ 2508 w 3216"/>
                    <a:gd name="T35" fmla="*/ 474 h 2686"/>
                    <a:gd name="T36" fmla="*/ 2562 w 3216"/>
                    <a:gd name="T37" fmla="*/ 595 h 2686"/>
                    <a:gd name="T38" fmla="*/ 2970 w 3216"/>
                    <a:gd name="T39" fmla="*/ 783 h 2686"/>
                    <a:gd name="T40" fmla="*/ 3216 w 3216"/>
                    <a:gd name="T41" fmla="*/ 1144 h 2686"/>
                    <a:gd name="T42" fmla="*/ 2955 w 3216"/>
                    <a:gd name="T43" fmla="*/ 971 h 2686"/>
                    <a:gd name="T44" fmla="*/ 2970 w 3216"/>
                    <a:gd name="T45" fmla="*/ 1008 h 2686"/>
                    <a:gd name="T46" fmla="*/ 3186 w 3216"/>
                    <a:gd name="T47" fmla="*/ 1377 h 2686"/>
                    <a:gd name="T48" fmla="*/ 3147 w 3216"/>
                    <a:gd name="T49" fmla="*/ 1573 h 2686"/>
                    <a:gd name="T50" fmla="*/ 2885 w 3216"/>
                    <a:gd name="T51" fmla="*/ 2009 h 2686"/>
                    <a:gd name="T52" fmla="*/ 2793 w 3216"/>
                    <a:gd name="T53" fmla="*/ 2370 h 2686"/>
                    <a:gd name="T54" fmla="*/ 2701 w 3216"/>
                    <a:gd name="T55" fmla="*/ 2671 h 2686"/>
                    <a:gd name="T56" fmla="*/ 2655 w 3216"/>
                    <a:gd name="T57" fmla="*/ 2656 h 2686"/>
                    <a:gd name="T58" fmla="*/ 2624 w 3216"/>
                    <a:gd name="T59" fmla="*/ 1716 h 2686"/>
                    <a:gd name="T60" fmla="*/ 2624 w 3216"/>
                    <a:gd name="T61" fmla="*/ 1497 h 2686"/>
                    <a:gd name="T62" fmla="*/ 2247 w 3216"/>
                    <a:gd name="T63" fmla="*/ 1332 h 2686"/>
                    <a:gd name="T64" fmla="*/ 2231 w 3216"/>
                    <a:gd name="T65" fmla="*/ 1347 h 2686"/>
                    <a:gd name="T66" fmla="*/ 2462 w 3216"/>
                    <a:gd name="T67" fmla="*/ 1663 h 2686"/>
                    <a:gd name="T68" fmla="*/ 2370 w 3216"/>
                    <a:gd name="T69" fmla="*/ 1588 h 2686"/>
                    <a:gd name="T70" fmla="*/ 2231 w 3216"/>
                    <a:gd name="T71" fmla="*/ 1497 h 2686"/>
                    <a:gd name="T72" fmla="*/ 2370 w 3216"/>
                    <a:gd name="T73" fmla="*/ 1866 h 2686"/>
                    <a:gd name="T74" fmla="*/ 2362 w 3216"/>
                    <a:gd name="T75" fmla="*/ 2069 h 2686"/>
                    <a:gd name="T76" fmla="*/ 2301 w 3216"/>
                    <a:gd name="T77" fmla="*/ 1896 h 2686"/>
                    <a:gd name="T78" fmla="*/ 2047 w 3216"/>
                    <a:gd name="T79" fmla="*/ 1460 h 2686"/>
                    <a:gd name="T80" fmla="*/ 1831 w 3216"/>
                    <a:gd name="T81" fmla="*/ 1332 h 2686"/>
                    <a:gd name="T82" fmla="*/ 1547 w 3216"/>
                    <a:gd name="T83" fmla="*/ 1287 h 2686"/>
                    <a:gd name="T84" fmla="*/ 1000 w 3216"/>
                    <a:gd name="T85" fmla="*/ 1370 h 2686"/>
                    <a:gd name="T86" fmla="*/ 554 w 3216"/>
                    <a:gd name="T87" fmla="*/ 1400 h 2686"/>
                    <a:gd name="T88" fmla="*/ 562 w 3216"/>
                    <a:gd name="T89" fmla="*/ 1603 h 2686"/>
                    <a:gd name="T90" fmla="*/ 423 w 3216"/>
                    <a:gd name="T91" fmla="*/ 1648 h 2686"/>
                    <a:gd name="T92" fmla="*/ 492 w 3216"/>
                    <a:gd name="T93" fmla="*/ 1851 h 2686"/>
                    <a:gd name="T94" fmla="*/ 385 w 3216"/>
                    <a:gd name="T95" fmla="*/ 1761 h 2686"/>
                    <a:gd name="T96" fmla="*/ 416 w 3216"/>
                    <a:gd name="T97" fmla="*/ 1911 h 2686"/>
                    <a:gd name="T98" fmla="*/ 331 w 3216"/>
                    <a:gd name="T99" fmla="*/ 1866 h 2686"/>
                    <a:gd name="T100" fmla="*/ 323 w 3216"/>
                    <a:gd name="T101" fmla="*/ 1964 h 2686"/>
                    <a:gd name="T102" fmla="*/ 300 w 3216"/>
                    <a:gd name="T103" fmla="*/ 2603 h 26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16" h="2686">
                      <a:moveTo>
                        <a:pt x="269" y="2633"/>
                      </a:moveTo>
                      <a:lnTo>
                        <a:pt x="231" y="2581"/>
                      </a:lnTo>
                      <a:lnTo>
                        <a:pt x="162" y="2378"/>
                      </a:lnTo>
                      <a:lnTo>
                        <a:pt x="100" y="2024"/>
                      </a:lnTo>
                      <a:lnTo>
                        <a:pt x="92" y="1949"/>
                      </a:lnTo>
                      <a:lnTo>
                        <a:pt x="38" y="1625"/>
                      </a:lnTo>
                      <a:lnTo>
                        <a:pt x="0" y="1166"/>
                      </a:lnTo>
                      <a:lnTo>
                        <a:pt x="15" y="1121"/>
                      </a:lnTo>
                      <a:lnTo>
                        <a:pt x="85" y="1008"/>
                      </a:lnTo>
                      <a:lnTo>
                        <a:pt x="239" y="880"/>
                      </a:lnTo>
                      <a:lnTo>
                        <a:pt x="308" y="865"/>
                      </a:lnTo>
                      <a:lnTo>
                        <a:pt x="269" y="790"/>
                      </a:lnTo>
                      <a:lnTo>
                        <a:pt x="292" y="677"/>
                      </a:lnTo>
                      <a:lnTo>
                        <a:pt x="423" y="587"/>
                      </a:lnTo>
                      <a:lnTo>
                        <a:pt x="462" y="572"/>
                      </a:lnTo>
                      <a:lnTo>
                        <a:pt x="500" y="542"/>
                      </a:lnTo>
                      <a:lnTo>
                        <a:pt x="816" y="369"/>
                      </a:lnTo>
                      <a:lnTo>
                        <a:pt x="1177" y="241"/>
                      </a:lnTo>
                      <a:lnTo>
                        <a:pt x="1416" y="181"/>
                      </a:lnTo>
                      <a:lnTo>
                        <a:pt x="1431" y="173"/>
                      </a:lnTo>
                      <a:lnTo>
                        <a:pt x="1293" y="121"/>
                      </a:lnTo>
                      <a:lnTo>
                        <a:pt x="1193" y="106"/>
                      </a:lnTo>
                      <a:lnTo>
                        <a:pt x="1216" y="75"/>
                      </a:lnTo>
                      <a:lnTo>
                        <a:pt x="1316" y="83"/>
                      </a:lnTo>
                      <a:lnTo>
                        <a:pt x="1493" y="143"/>
                      </a:lnTo>
                      <a:lnTo>
                        <a:pt x="1524" y="166"/>
                      </a:lnTo>
                      <a:lnTo>
                        <a:pt x="1470" y="106"/>
                      </a:lnTo>
                      <a:lnTo>
                        <a:pt x="1277" y="8"/>
                      </a:lnTo>
                      <a:lnTo>
                        <a:pt x="1323" y="0"/>
                      </a:lnTo>
                      <a:lnTo>
                        <a:pt x="1547" y="91"/>
                      </a:lnTo>
                      <a:lnTo>
                        <a:pt x="1693" y="151"/>
                      </a:lnTo>
                      <a:lnTo>
                        <a:pt x="1954" y="233"/>
                      </a:lnTo>
                      <a:lnTo>
                        <a:pt x="2285" y="309"/>
                      </a:lnTo>
                      <a:lnTo>
                        <a:pt x="2439" y="369"/>
                      </a:lnTo>
                      <a:lnTo>
                        <a:pt x="2485" y="422"/>
                      </a:lnTo>
                      <a:lnTo>
                        <a:pt x="2508" y="474"/>
                      </a:lnTo>
                      <a:lnTo>
                        <a:pt x="2524" y="580"/>
                      </a:lnTo>
                      <a:lnTo>
                        <a:pt x="2562" y="595"/>
                      </a:lnTo>
                      <a:lnTo>
                        <a:pt x="2670" y="617"/>
                      </a:lnTo>
                      <a:lnTo>
                        <a:pt x="2970" y="783"/>
                      </a:lnTo>
                      <a:lnTo>
                        <a:pt x="3155" y="1001"/>
                      </a:lnTo>
                      <a:lnTo>
                        <a:pt x="3216" y="1144"/>
                      </a:lnTo>
                      <a:lnTo>
                        <a:pt x="3101" y="1031"/>
                      </a:lnTo>
                      <a:lnTo>
                        <a:pt x="2955" y="971"/>
                      </a:lnTo>
                      <a:lnTo>
                        <a:pt x="2939" y="971"/>
                      </a:lnTo>
                      <a:lnTo>
                        <a:pt x="2970" y="1008"/>
                      </a:lnTo>
                      <a:lnTo>
                        <a:pt x="3116" y="1212"/>
                      </a:lnTo>
                      <a:lnTo>
                        <a:pt x="3186" y="1377"/>
                      </a:lnTo>
                      <a:lnTo>
                        <a:pt x="3186" y="1460"/>
                      </a:lnTo>
                      <a:lnTo>
                        <a:pt x="3147" y="1573"/>
                      </a:lnTo>
                      <a:lnTo>
                        <a:pt x="3039" y="1716"/>
                      </a:lnTo>
                      <a:lnTo>
                        <a:pt x="2885" y="2009"/>
                      </a:lnTo>
                      <a:lnTo>
                        <a:pt x="2816" y="2235"/>
                      </a:lnTo>
                      <a:lnTo>
                        <a:pt x="2793" y="2370"/>
                      </a:lnTo>
                      <a:lnTo>
                        <a:pt x="2747" y="2581"/>
                      </a:lnTo>
                      <a:lnTo>
                        <a:pt x="2701" y="2671"/>
                      </a:lnTo>
                      <a:lnTo>
                        <a:pt x="2678" y="2686"/>
                      </a:lnTo>
                      <a:lnTo>
                        <a:pt x="2655" y="2656"/>
                      </a:lnTo>
                      <a:lnTo>
                        <a:pt x="2624" y="2348"/>
                      </a:lnTo>
                      <a:lnTo>
                        <a:pt x="2624" y="1716"/>
                      </a:lnTo>
                      <a:lnTo>
                        <a:pt x="2632" y="1535"/>
                      </a:lnTo>
                      <a:lnTo>
                        <a:pt x="2624" y="1497"/>
                      </a:lnTo>
                      <a:lnTo>
                        <a:pt x="2501" y="1422"/>
                      </a:lnTo>
                      <a:lnTo>
                        <a:pt x="2247" y="1332"/>
                      </a:lnTo>
                      <a:lnTo>
                        <a:pt x="2185" y="1317"/>
                      </a:lnTo>
                      <a:lnTo>
                        <a:pt x="2231" y="1347"/>
                      </a:lnTo>
                      <a:lnTo>
                        <a:pt x="2401" y="1512"/>
                      </a:lnTo>
                      <a:lnTo>
                        <a:pt x="2462" y="1663"/>
                      </a:lnTo>
                      <a:lnTo>
                        <a:pt x="2447" y="1738"/>
                      </a:lnTo>
                      <a:lnTo>
                        <a:pt x="2370" y="1588"/>
                      </a:lnTo>
                      <a:lnTo>
                        <a:pt x="2247" y="1497"/>
                      </a:lnTo>
                      <a:lnTo>
                        <a:pt x="2231" y="1497"/>
                      </a:lnTo>
                      <a:lnTo>
                        <a:pt x="2262" y="1558"/>
                      </a:lnTo>
                      <a:lnTo>
                        <a:pt x="2370" y="1866"/>
                      </a:lnTo>
                      <a:lnTo>
                        <a:pt x="2385" y="2002"/>
                      </a:lnTo>
                      <a:lnTo>
                        <a:pt x="2362" y="2069"/>
                      </a:lnTo>
                      <a:lnTo>
                        <a:pt x="2339" y="2092"/>
                      </a:lnTo>
                      <a:lnTo>
                        <a:pt x="2301" y="1896"/>
                      </a:lnTo>
                      <a:lnTo>
                        <a:pt x="2185" y="1625"/>
                      </a:lnTo>
                      <a:lnTo>
                        <a:pt x="2047" y="1460"/>
                      </a:lnTo>
                      <a:lnTo>
                        <a:pt x="1901" y="1370"/>
                      </a:lnTo>
                      <a:lnTo>
                        <a:pt x="1831" y="1332"/>
                      </a:lnTo>
                      <a:lnTo>
                        <a:pt x="1754" y="1309"/>
                      </a:lnTo>
                      <a:lnTo>
                        <a:pt x="1547" y="1287"/>
                      </a:lnTo>
                      <a:lnTo>
                        <a:pt x="1200" y="1317"/>
                      </a:lnTo>
                      <a:lnTo>
                        <a:pt x="1000" y="1370"/>
                      </a:lnTo>
                      <a:lnTo>
                        <a:pt x="823" y="1415"/>
                      </a:lnTo>
                      <a:lnTo>
                        <a:pt x="554" y="1400"/>
                      </a:lnTo>
                      <a:lnTo>
                        <a:pt x="523" y="1392"/>
                      </a:lnTo>
                      <a:lnTo>
                        <a:pt x="562" y="1603"/>
                      </a:lnTo>
                      <a:lnTo>
                        <a:pt x="446" y="1512"/>
                      </a:lnTo>
                      <a:lnTo>
                        <a:pt x="423" y="1648"/>
                      </a:lnTo>
                      <a:lnTo>
                        <a:pt x="462" y="1708"/>
                      </a:lnTo>
                      <a:lnTo>
                        <a:pt x="492" y="1851"/>
                      </a:lnTo>
                      <a:lnTo>
                        <a:pt x="400" y="1761"/>
                      </a:lnTo>
                      <a:lnTo>
                        <a:pt x="385" y="1761"/>
                      </a:lnTo>
                      <a:lnTo>
                        <a:pt x="416" y="1813"/>
                      </a:lnTo>
                      <a:lnTo>
                        <a:pt x="416" y="1911"/>
                      </a:lnTo>
                      <a:lnTo>
                        <a:pt x="392" y="1874"/>
                      </a:lnTo>
                      <a:lnTo>
                        <a:pt x="331" y="1866"/>
                      </a:lnTo>
                      <a:lnTo>
                        <a:pt x="323" y="1866"/>
                      </a:lnTo>
                      <a:lnTo>
                        <a:pt x="323" y="1964"/>
                      </a:lnTo>
                      <a:lnTo>
                        <a:pt x="323" y="2393"/>
                      </a:lnTo>
                      <a:lnTo>
                        <a:pt x="300" y="2603"/>
                      </a:lnTo>
                      <a:lnTo>
                        <a:pt x="269" y="2633"/>
                      </a:ln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C00B411E-B077-402F-A836-B22036C822EC}"/>
                    </a:ext>
                  </a:extLst>
                </p:cNvPr>
                <p:cNvSpPr/>
                <p:nvPr/>
              </p:nvSpPr>
              <p:spPr>
                <a:xfrm>
                  <a:off x="4200807" y="2295957"/>
                  <a:ext cx="3555079" cy="2997732"/>
                </a:xfrm>
                <a:custGeom>
                  <a:avLst/>
                  <a:gdLst>
                    <a:gd name="connsiteX0" fmla="*/ 15593 w 3555079"/>
                    <a:gd name="connsiteY0" fmla="*/ 1209243 h 2997732"/>
                    <a:gd name="connsiteX1" fmla="*/ 307693 w 3555079"/>
                    <a:gd name="connsiteY1" fmla="*/ 2803093 h 2997732"/>
                    <a:gd name="connsiteX2" fmla="*/ 802993 w 3555079"/>
                    <a:gd name="connsiteY2" fmla="*/ 2980893 h 2997732"/>
                    <a:gd name="connsiteX3" fmla="*/ 2123793 w 3555079"/>
                    <a:gd name="connsiteY3" fmla="*/ 2974543 h 2997732"/>
                    <a:gd name="connsiteX4" fmla="*/ 3222343 w 3555079"/>
                    <a:gd name="connsiteY4" fmla="*/ 2841193 h 2997732"/>
                    <a:gd name="connsiteX5" fmla="*/ 3425543 w 3555079"/>
                    <a:gd name="connsiteY5" fmla="*/ 1914093 h 2997732"/>
                    <a:gd name="connsiteX6" fmla="*/ 3457293 w 3555079"/>
                    <a:gd name="connsiteY6" fmla="*/ 1501343 h 2997732"/>
                    <a:gd name="connsiteX7" fmla="*/ 3539843 w 3555079"/>
                    <a:gd name="connsiteY7" fmla="*/ 1215593 h 2997732"/>
                    <a:gd name="connsiteX8" fmla="*/ 3114393 w 3555079"/>
                    <a:gd name="connsiteY8" fmla="*/ 434543 h 2997732"/>
                    <a:gd name="connsiteX9" fmla="*/ 2453993 w 3555079"/>
                    <a:gd name="connsiteY9" fmla="*/ 53543 h 2997732"/>
                    <a:gd name="connsiteX10" fmla="*/ 1342743 w 3555079"/>
                    <a:gd name="connsiteY10" fmla="*/ 34493 h 2997732"/>
                    <a:gd name="connsiteX11" fmla="*/ 466443 w 3555079"/>
                    <a:gd name="connsiteY11" fmla="*/ 351993 h 2997732"/>
                    <a:gd name="connsiteX12" fmla="*/ 123543 w 3555079"/>
                    <a:gd name="connsiteY12" fmla="*/ 625043 h 2997732"/>
                    <a:gd name="connsiteX13" fmla="*/ 47343 w 3555079"/>
                    <a:gd name="connsiteY13" fmla="*/ 1253693 h 2997732"/>
                    <a:gd name="connsiteX14" fmla="*/ 15593 w 3555079"/>
                    <a:gd name="connsiteY14" fmla="*/ 1209243 h 2997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555079" h="2997732">
                      <a:moveTo>
                        <a:pt x="15593" y="1209243"/>
                      </a:moveTo>
                      <a:cubicBezTo>
                        <a:pt x="58985" y="1467476"/>
                        <a:pt x="176460" y="2507818"/>
                        <a:pt x="307693" y="2803093"/>
                      </a:cubicBezTo>
                      <a:cubicBezTo>
                        <a:pt x="438926" y="3098368"/>
                        <a:pt x="500310" y="2952318"/>
                        <a:pt x="802993" y="2980893"/>
                      </a:cubicBezTo>
                      <a:cubicBezTo>
                        <a:pt x="1105676" y="3009468"/>
                        <a:pt x="1720568" y="2997826"/>
                        <a:pt x="2123793" y="2974543"/>
                      </a:cubicBezTo>
                      <a:cubicBezTo>
                        <a:pt x="2527018" y="2951260"/>
                        <a:pt x="3005385" y="3017935"/>
                        <a:pt x="3222343" y="2841193"/>
                      </a:cubicBezTo>
                      <a:cubicBezTo>
                        <a:pt x="3439301" y="2664451"/>
                        <a:pt x="3386385" y="2137401"/>
                        <a:pt x="3425543" y="1914093"/>
                      </a:cubicBezTo>
                      <a:cubicBezTo>
                        <a:pt x="3464701" y="1690785"/>
                        <a:pt x="3438243" y="1617760"/>
                        <a:pt x="3457293" y="1501343"/>
                      </a:cubicBezTo>
                      <a:cubicBezTo>
                        <a:pt x="3476343" y="1384926"/>
                        <a:pt x="3596993" y="1393393"/>
                        <a:pt x="3539843" y="1215593"/>
                      </a:cubicBezTo>
                      <a:cubicBezTo>
                        <a:pt x="3482693" y="1037793"/>
                        <a:pt x="3295368" y="628218"/>
                        <a:pt x="3114393" y="434543"/>
                      </a:cubicBezTo>
                      <a:cubicBezTo>
                        <a:pt x="2933418" y="240868"/>
                        <a:pt x="2749268" y="120218"/>
                        <a:pt x="2453993" y="53543"/>
                      </a:cubicBezTo>
                      <a:cubicBezTo>
                        <a:pt x="2158718" y="-13132"/>
                        <a:pt x="1674001" y="-15249"/>
                        <a:pt x="1342743" y="34493"/>
                      </a:cubicBezTo>
                      <a:cubicBezTo>
                        <a:pt x="1011485" y="84235"/>
                        <a:pt x="669643" y="253568"/>
                        <a:pt x="466443" y="351993"/>
                      </a:cubicBezTo>
                      <a:cubicBezTo>
                        <a:pt x="263243" y="450418"/>
                        <a:pt x="193393" y="474760"/>
                        <a:pt x="123543" y="625043"/>
                      </a:cubicBezTo>
                      <a:cubicBezTo>
                        <a:pt x="53693" y="775326"/>
                        <a:pt x="63218" y="1159501"/>
                        <a:pt x="47343" y="1253693"/>
                      </a:cubicBezTo>
                      <a:cubicBezTo>
                        <a:pt x="31468" y="1347885"/>
                        <a:pt x="-27799" y="951010"/>
                        <a:pt x="15593" y="1209243"/>
                      </a:cubicBez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6A42D903-7F76-4B83-955C-C07C5A39D71B}"/>
                </a:ext>
              </a:extLst>
            </p:cNvPr>
            <p:cNvSpPr/>
            <p:nvPr/>
          </p:nvSpPr>
          <p:spPr>
            <a:xfrm>
              <a:off x="8758053" y="5634866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10BCCBB7-E798-424C-8A9B-28B2EB8488C4}"/>
                </a:ext>
              </a:extLst>
            </p:cNvPr>
            <p:cNvSpPr/>
            <p:nvPr/>
          </p:nvSpPr>
          <p:spPr>
            <a:xfrm flipH="1">
              <a:off x="2595390" y="5634865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10F8063B-ACD8-4332-A78C-1443B2075061}"/>
                </a:ext>
              </a:extLst>
            </p:cNvPr>
            <p:cNvSpPr/>
            <p:nvPr/>
          </p:nvSpPr>
          <p:spPr>
            <a:xfrm rot="10800000" flipV="1">
              <a:off x="2832496" y="3688825"/>
              <a:ext cx="6291700" cy="3165150"/>
            </a:xfrm>
            <a:custGeom>
              <a:avLst/>
              <a:gdLst>
                <a:gd name="connsiteX0" fmla="*/ 353988 w 8483600"/>
                <a:gd name="connsiteY0" fmla="*/ 0 h 3155820"/>
                <a:gd name="connsiteX1" fmla="*/ 8129612 w 8483600"/>
                <a:gd name="connsiteY1" fmla="*/ 0 h 3155820"/>
                <a:gd name="connsiteX2" fmla="*/ 8483600 w 8483600"/>
                <a:gd name="connsiteY2" fmla="*/ 353988 h 3155820"/>
                <a:gd name="connsiteX3" fmla="*/ 8483600 w 8483600"/>
                <a:gd name="connsiteY3" fmla="*/ 3155820 h 3155820"/>
                <a:gd name="connsiteX4" fmla="*/ 8483600 w 8483600"/>
                <a:gd name="connsiteY4" fmla="*/ 3155820 h 3155820"/>
                <a:gd name="connsiteX5" fmla="*/ 0 w 8483600"/>
                <a:gd name="connsiteY5" fmla="*/ 3155820 h 3155820"/>
                <a:gd name="connsiteX6" fmla="*/ 0 w 8483600"/>
                <a:gd name="connsiteY6" fmla="*/ 3155820 h 3155820"/>
                <a:gd name="connsiteX7" fmla="*/ 0 w 8483600"/>
                <a:gd name="connsiteY7" fmla="*/ 353988 h 3155820"/>
                <a:gd name="connsiteX8" fmla="*/ 353988 w 8483600"/>
                <a:gd name="connsiteY8" fmla="*/ 0 h 3155820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4836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14929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5150"/>
                <a:gd name="connsiteX1" fmla="*/ 8129612 w 8483600"/>
                <a:gd name="connsiteY1" fmla="*/ 0 h 3165150"/>
                <a:gd name="connsiteX2" fmla="*/ 8483600 w 8483600"/>
                <a:gd name="connsiteY2" fmla="*/ 353988 h 3165150"/>
                <a:gd name="connsiteX3" fmla="*/ 8331200 w 8483600"/>
                <a:gd name="connsiteY3" fmla="*/ 3155820 h 3165150"/>
                <a:gd name="connsiteX4" fmla="*/ 8321675 w 8483600"/>
                <a:gd name="connsiteY4" fmla="*/ 3160582 h 3165150"/>
                <a:gd name="connsiteX5" fmla="*/ 149289 w 8483600"/>
                <a:gd name="connsiteY5" fmla="*/ 3165150 h 3165150"/>
                <a:gd name="connsiteX6" fmla="*/ 149290 w 8483600"/>
                <a:gd name="connsiteY6" fmla="*/ 3155820 h 3165150"/>
                <a:gd name="connsiteX7" fmla="*/ 0 w 8483600"/>
                <a:gd name="connsiteY7" fmla="*/ 353988 h 3165150"/>
                <a:gd name="connsiteX8" fmla="*/ 353988 w 8483600"/>
                <a:gd name="connsiteY8" fmla="*/ 0 h 316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3600" h="3165150">
                  <a:moveTo>
                    <a:pt x="353988" y="0"/>
                  </a:moveTo>
                  <a:lnTo>
                    <a:pt x="8129612" y="0"/>
                  </a:lnTo>
                  <a:cubicBezTo>
                    <a:pt x="8325114" y="0"/>
                    <a:pt x="8483600" y="158486"/>
                    <a:pt x="8483600" y="353988"/>
                  </a:cubicBezTo>
                  <a:lnTo>
                    <a:pt x="8331200" y="3155820"/>
                  </a:lnTo>
                  <a:lnTo>
                    <a:pt x="8321675" y="3160582"/>
                  </a:lnTo>
                  <a:lnTo>
                    <a:pt x="149289" y="3165150"/>
                  </a:lnTo>
                  <a:cubicBezTo>
                    <a:pt x="149289" y="3162040"/>
                    <a:pt x="149290" y="3158930"/>
                    <a:pt x="149290" y="3155820"/>
                  </a:cubicBezTo>
                  <a:lnTo>
                    <a:pt x="0" y="353988"/>
                  </a:lnTo>
                  <a:cubicBezTo>
                    <a:pt x="0" y="158486"/>
                    <a:pt x="158486" y="0"/>
                    <a:pt x="353988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zh-TW" altLang="en-US" sz="3600" b="1" kern="0" dirty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雲端架構與應用</a:t>
              </a:r>
              <a:endParaRPr lang="en-US" altLang="zh-TW" sz="36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zh-TW" altLang="en-US" sz="1400" b="1" kern="0" dirty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en-US" altLang="ko-KR" sz="12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000" b="1" kern="0" dirty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40741101 </a:t>
              </a:r>
              <a:r>
                <a:rPr lang="zh-TW" altLang="en-US" sz="2000" b="1" kern="0" dirty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王</a:t>
              </a:r>
              <a:r>
                <a:rPr lang="zh-TW" altLang="en-US" sz="2000" b="1" kern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婷蓁</a:t>
              </a:r>
              <a:endParaRPr lang="en-US" altLang="ko-KR" sz="2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1" name="직각 삼각형 120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1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2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8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9" name="그룹 138"/>
          <p:cNvGrpSpPr/>
          <p:nvPr/>
        </p:nvGrpSpPr>
        <p:grpSpPr>
          <a:xfrm>
            <a:off x="8204258" y="2764686"/>
            <a:ext cx="628118" cy="628118"/>
            <a:chOff x="1651388" y="2172798"/>
            <a:chExt cx="1083168" cy="1083168"/>
          </a:xfrm>
        </p:grpSpPr>
        <p:sp>
          <p:nvSpPr>
            <p:cNvPr id="140" name="타원 139"/>
            <p:cNvSpPr/>
            <p:nvPr/>
          </p:nvSpPr>
          <p:spPr>
            <a:xfrm>
              <a:off x="1651388" y="2172798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1" name="그림 1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9711" y="2321121"/>
              <a:ext cx="786521" cy="786521"/>
            </a:xfrm>
            <a:prstGeom prst="rect">
              <a:avLst/>
            </a:prstGeom>
          </p:spPr>
        </p:pic>
      </p:grpSp>
      <p:grpSp>
        <p:nvGrpSpPr>
          <p:cNvPr id="142" name="그룹 141"/>
          <p:cNvGrpSpPr/>
          <p:nvPr/>
        </p:nvGrpSpPr>
        <p:grpSpPr>
          <a:xfrm>
            <a:off x="1919230" y="3160484"/>
            <a:ext cx="628118" cy="628118"/>
            <a:chOff x="8846116" y="4168827"/>
            <a:chExt cx="1083168" cy="1083168"/>
          </a:xfrm>
        </p:grpSpPr>
        <p:sp>
          <p:nvSpPr>
            <p:cNvPr id="143" name="타원 142"/>
            <p:cNvSpPr/>
            <p:nvPr/>
          </p:nvSpPr>
          <p:spPr>
            <a:xfrm>
              <a:off x="8846116" y="4168827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4" name="그림 14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6131" y="4358843"/>
              <a:ext cx="703135" cy="703135"/>
            </a:xfrm>
            <a:prstGeom prst="rect">
              <a:avLst/>
            </a:prstGeom>
          </p:spPr>
        </p:pic>
      </p:grpSp>
      <p:grpSp>
        <p:nvGrpSpPr>
          <p:cNvPr id="145" name="그룹 144"/>
          <p:cNvGrpSpPr/>
          <p:nvPr/>
        </p:nvGrpSpPr>
        <p:grpSpPr>
          <a:xfrm>
            <a:off x="3111184" y="1330168"/>
            <a:ext cx="628118" cy="628118"/>
            <a:chOff x="8723358" y="1778931"/>
            <a:chExt cx="1083168" cy="1083168"/>
          </a:xfrm>
        </p:grpSpPr>
        <p:sp>
          <p:nvSpPr>
            <p:cNvPr id="146" name="타원 145"/>
            <p:cNvSpPr/>
            <p:nvPr/>
          </p:nvSpPr>
          <p:spPr>
            <a:xfrm>
              <a:off x="8723358" y="1778931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47" name="그림 14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6567" y="1952140"/>
              <a:ext cx="736749" cy="736749"/>
            </a:xfrm>
            <a:prstGeom prst="rect">
              <a:avLst/>
            </a:prstGeom>
          </p:spPr>
        </p:pic>
      </p:grpSp>
      <p:grpSp>
        <p:nvGrpSpPr>
          <p:cNvPr id="148" name="그룹 147"/>
          <p:cNvGrpSpPr/>
          <p:nvPr/>
        </p:nvGrpSpPr>
        <p:grpSpPr>
          <a:xfrm>
            <a:off x="1923961" y="1313049"/>
            <a:ext cx="628118" cy="628118"/>
            <a:chOff x="2899657" y="4303429"/>
            <a:chExt cx="1083168" cy="1083168"/>
          </a:xfrm>
        </p:grpSpPr>
        <p:sp>
          <p:nvSpPr>
            <p:cNvPr id="149" name="타원 148"/>
            <p:cNvSpPr/>
            <p:nvPr/>
          </p:nvSpPr>
          <p:spPr>
            <a:xfrm>
              <a:off x="2899657" y="4303429"/>
              <a:ext cx="1083168" cy="108316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50" name="그림 14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5175" y="4478947"/>
              <a:ext cx="732133" cy="7321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1844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聯繫我們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E9C6D72E-1BB0-406B-8CBE-2EB12F79A502}"/>
              </a:ext>
            </a:extLst>
          </p:cNvPr>
          <p:cNvGrpSpPr/>
          <p:nvPr/>
        </p:nvGrpSpPr>
        <p:grpSpPr>
          <a:xfrm>
            <a:off x="3268102" y="885811"/>
            <a:ext cx="6444061" cy="373934"/>
            <a:chOff x="3070135" y="734979"/>
            <a:chExt cx="6444061" cy="373934"/>
          </a:xfrm>
        </p:grpSpPr>
        <p:sp>
          <p:nvSpPr>
            <p:cNvPr id="39" name="矩形: 圓角 38">
              <a:extLst>
                <a:ext uri="{FF2B5EF4-FFF2-40B4-BE49-F238E27FC236}">
                  <a16:creationId xmlns:a16="http://schemas.microsoft.com/office/drawing/2014/main" id="{FB5EDA11-D571-46EE-9158-72F1440FC581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33579E13-6EA6-46E2-A5F5-443B57A4F09C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DAFDB323-0E54-43B1-AD07-9F135695D282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46" name="矩形: 圓角 45">
              <a:extLst>
                <a:ext uri="{FF2B5EF4-FFF2-40B4-BE49-F238E27FC236}">
                  <a16:creationId xmlns:a16="http://schemas.microsoft.com/office/drawing/2014/main" id="{45221ADA-FEC5-4023-9CA0-22FFB8DE8577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7E88842D-7D25-4C9E-A073-0FABF2F2B8B9}"/>
              </a:ext>
            </a:extLst>
          </p:cNvPr>
          <p:cNvGrpSpPr/>
          <p:nvPr/>
        </p:nvGrpSpPr>
        <p:grpSpPr>
          <a:xfrm>
            <a:off x="1827398" y="1524511"/>
            <a:ext cx="7732358" cy="3756880"/>
            <a:chOff x="1901836" y="3466936"/>
            <a:chExt cx="7732358" cy="3756880"/>
          </a:xfrm>
        </p:grpSpPr>
        <p:sp>
          <p:nvSpPr>
            <p:cNvPr id="49" name="矩形: 圓角化同側角落 48">
              <a:extLst>
                <a:ext uri="{FF2B5EF4-FFF2-40B4-BE49-F238E27FC236}">
                  <a16:creationId xmlns:a16="http://schemas.microsoft.com/office/drawing/2014/main" id="{48865736-446F-475A-ABEC-31D15B27B85B}"/>
                </a:ext>
              </a:extLst>
            </p:cNvPr>
            <p:cNvSpPr/>
            <p:nvPr/>
          </p:nvSpPr>
          <p:spPr>
            <a:xfrm>
              <a:off x="1901836" y="3466936"/>
              <a:ext cx="7732358" cy="3756880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聯絡表單</a:t>
              </a:r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en-US" altLang="zh-TW" dirty="0">
                <a:solidFill>
                  <a:schemeClr val="tx1"/>
                </a:solidFill>
              </a:endParaRPr>
            </a:p>
            <a:p>
              <a:pPr algn="ctr"/>
              <a:endParaRPr lang="zh-TW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: 圓角 49">
              <a:extLst>
                <a:ext uri="{FF2B5EF4-FFF2-40B4-BE49-F238E27FC236}">
                  <a16:creationId xmlns:a16="http://schemas.microsoft.com/office/drawing/2014/main" id="{9F415D50-8457-4394-B893-5A16EC31CC5C}"/>
                </a:ext>
              </a:extLst>
            </p:cNvPr>
            <p:cNvSpPr/>
            <p:nvPr/>
          </p:nvSpPr>
          <p:spPr>
            <a:xfrm>
              <a:off x="2209076" y="398955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52" name="矩形: 圓角 51">
              <a:extLst>
                <a:ext uri="{FF2B5EF4-FFF2-40B4-BE49-F238E27FC236}">
                  <a16:creationId xmlns:a16="http://schemas.microsoft.com/office/drawing/2014/main" id="{23196868-3817-4024-A8DE-6BDC425171DB}"/>
                </a:ext>
              </a:extLst>
            </p:cNvPr>
            <p:cNvSpPr/>
            <p:nvPr/>
          </p:nvSpPr>
          <p:spPr>
            <a:xfrm>
              <a:off x="4028237" y="398955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53" name="矩形: 圓角 52">
              <a:extLst>
                <a:ext uri="{FF2B5EF4-FFF2-40B4-BE49-F238E27FC236}">
                  <a16:creationId xmlns:a16="http://schemas.microsoft.com/office/drawing/2014/main" id="{2EFC56A5-4BE6-4C86-8FC8-A2B6654EF78A}"/>
                </a:ext>
              </a:extLst>
            </p:cNvPr>
            <p:cNvSpPr/>
            <p:nvPr/>
          </p:nvSpPr>
          <p:spPr>
            <a:xfrm>
              <a:off x="5847398" y="398955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54" name="矩形: 圓角 53">
              <a:extLst>
                <a:ext uri="{FF2B5EF4-FFF2-40B4-BE49-F238E27FC236}">
                  <a16:creationId xmlns:a16="http://schemas.microsoft.com/office/drawing/2014/main" id="{7725DD6B-BF0D-480E-9DA4-BAEDD75F4FF6}"/>
                </a:ext>
              </a:extLst>
            </p:cNvPr>
            <p:cNvSpPr/>
            <p:nvPr/>
          </p:nvSpPr>
          <p:spPr>
            <a:xfrm>
              <a:off x="7666559" y="398955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55" name="矩形: 圓角 54">
              <a:extLst>
                <a:ext uri="{FF2B5EF4-FFF2-40B4-BE49-F238E27FC236}">
                  <a16:creationId xmlns:a16="http://schemas.microsoft.com/office/drawing/2014/main" id="{B1405421-2EB1-415B-94B3-9C57CF4D9C21}"/>
                </a:ext>
              </a:extLst>
            </p:cNvPr>
            <p:cNvSpPr/>
            <p:nvPr/>
          </p:nvSpPr>
          <p:spPr>
            <a:xfrm>
              <a:off x="2209076" y="4428952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63" name="矩形: 圓角 62">
              <a:extLst>
                <a:ext uri="{FF2B5EF4-FFF2-40B4-BE49-F238E27FC236}">
                  <a16:creationId xmlns:a16="http://schemas.microsoft.com/office/drawing/2014/main" id="{6676ADF7-5346-4FE3-BB91-6800BF7634CA}"/>
                </a:ext>
              </a:extLst>
            </p:cNvPr>
            <p:cNvSpPr/>
            <p:nvPr/>
          </p:nvSpPr>
          <p:spPr>
            <a:xfrm>
              <a:off x="4028237" y="4436172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9B1F85BD-0BC2-43A9-B483-719636BFAFA2}"/>
                </a:ext>
              </a:extLst>
            </p:cNvPr>
            <p:cNvSpPr/>
            <p:nvPr/>
          </p:nvSpPr>
          <p:spPr>
            <a:xfrm>
              <a:off x="5847398" y="4436172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65" name="矩形: 圓角 64">
              <a:extLst>
                <a:ext uri="{FF2B5EF4-FFF2-40B4-BE49-F238E27FC236}">
                  <a16:creationId xmlns:a16="http://schemas.microsoft.com/office/drawing/2014/main" id="{84F8DE9F-1863-4BA5-BE79-DE6062FBB9C6}"/>
                </a:ext>
              </a:extLst>
            </p:cNvPr>
            <p:cNvSpPr/>
            <p:nvPr/>
          </p:nvSpPr>
          <p:spPr>
            <a:xfrm>
              <a:off x="7666559" y="4436172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66" name="矩形: 圓角 65">
              <a:extLst>
                <a:ext uri="{FF2B5EF4-FFF2-40B4-BE49-F238E27FC236}">
                  <a16:creationId xmlns:a16="http://schemas.microsoft.com/office/drawing/2014/main" id="{2335C9D2-1833-45F6-8C8F-E09B4A511746}"/>
                </a:ext>
              </a:extLst>
            </p:cNvPr>
            <p:cNvSpPr/>
            <p:nvPr/>
          </p:nvSpPr>
          <p:spPr>
            <a:xfrm>
              <a:off x="2209076" y="4840731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67" name="矩形: 圓角 66">
              <a:extLst>
                <a:ext uri="{FF2B5EF4-FFF2-40B4-BE49-F238E27FC236}">
                  <a16:creationId xmlns:a16="http://schemas.microsoft.com/office/drawing/2014/main" id="{804175BB-3EFD-4D40-91BD-02BD7A038271}"/>
                </a:ext>
              </a:extLst>
            </p:cNvPr>
            <p:cNvSpPr/>
            <p:nvPr/>
          </p:nvSpPr>
          <p:spPr>
            <a:xfrm>
              <a:off x="4028237" y="4847951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68" name="矩形: 圓角 67">
              <a:extLst>
                <a:ext uri="{FF2B5EF4-FFF2-40B4-BE49-F238E27FC236}">
                  <a16:creationId xmlns:a16="http://schemas.microsoft.com/office/drawing/2014/main" id="{2ADD3232-ED20-4D5A-B733-E2AD25AC12D2}"/>
                </a:ext>
              </a:extLst>
            </p:cNvPr>
            <p:cNvSpPr/>
            <p:nvPr/>
          </p:nvSpPr>
          <p:spPr>
            <a:xfrm>
              <a:off x="5847398" y="4847951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69" name="矩形: 圓角 68">
              <a:extLst>
                <a:ext uri="{FF2B5EF4-FFF2-40B4-BE49-F238E27FC236}">
                  <a16:creationId xmlns:a16="http://schemas.microsoft.com/office/drawing/2014/main" id="{7342A7FA-784A-40A7-8899-109188D3C3B6}"/>
                </a:ext>
              </a:extLst>
            </p:cNvPr>
            <p:cNvSpPr/>
            <p:nvPr/>
          </p:nvSpPr>
          <p:spPr>
            <a:xfrm>
              <a:off x="7666559" y="4847951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70" name="矩形: 圓角 69">
              <a:extLst>
                <a:ext uri="{FF2B5EF4-FFF2-40B4-BE49-F238E27FC236}">
                  <a16:creationId xmlns:a16="http://schemas.microsoft.com/office/drawing/2014/main" id="{D14B6EBF-448A-4D1C-8FB6-ED77C16B32A1}"/>
                </a:ext>
              </a:extLst>
            </p:cNvPr>
            <p:cNvSpPr/>
            <p:nvPr/>
          </p:nvSpPr>
          <p:spPr>
            <a:xfrm>
              <a:off x="2209076" y="5231859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81" name="矩形: 圓角 80">
              <a:extLst>
                <a:ext uri="{FF2B5EF4-FFF2-40B4-BE49-F238E27FC236}">
                  <a16:creationId xmlns:a16="http://schemas.microsoft.com/office/drawing/2014/main" id="{EF986642-C3AC-4676-BA26-B12A8BE6EE30}"/>
                </a:ext>
              </a:extLst>
            </p:cNvPr>
            <p:cNvSpPr/>
            <p:nvPr/>
          </p:nvSpPr>
          <p:spPr>
            <a:xfrm>
              <a:off x="4028237" y="5239079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2" name="矩形: 圓角 81">
              <a:extLst>
                <a:ext uri="{FF2B5EF4-FFF2-40B4-BE49-F238E27FC236}">
                  <a16:creationId xmlns:a16="http://schemas.microsoft.com/office/drawing/2014/main" id="{3E3C7376-9976-4445-8382-FEB287CC1161}"/>
                </a:ext>
              </a:extLst>
            </p:cNvPr>
            <p:cNvSpPr/>
            <p:nvPr/>
          </p:nvSpPr>
          <p:spPr>
            <a:xfrm>
              <a:off x="5847398" y="5239079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3" name="矩形: 圓角 82">
              <a:extLst>
                <a:ext uri="{FF2B5EF4-FFF2-40B4-BE49-F238E27FC236}">
                  <a16:creationId xmlns:a16="http://schemas.microsoft.com/office/drawing/2014/main" id="{D2D37EFC-D37A-4929-A95D-228777203B43}"/>
                </a:ext>
              </a:extLst>
            </p:cNvPr>
            <p:cNvSpPr/>
            <p:nvPr/>
          </p:nvSpPr>
          <p:spPr>
            <a:xfrm>
              <a:off x="7666559" y="5239079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4" name="矩形: 圓角 83">
              <a:extLst>
                <a:ext uri="{FF2B5EF4-FFF2-40B4-BE49-F238E27FC236}">
                  <a16:creationId xmlns:a16="http://schemas.microsoft.com/office/drawing/2014/main" id="{0F18D895-20E2-4B8D-A3DD-28479013FD51}"/>
                </a:ext>
              </a:extLst>
            </p:cNvPr>
            <p:cNvSpPr/>
            <p:nvPr/>
          </p:nvSpPr>
          <p:spPr>
            <a:xfrm>
              <a:off x="2209076" y="5697134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85" name="矩形: 圓角 84">
              <a:extLst>
                <a:ext uri="{FF2B5EF4-FFF2-40B4-BE49-F238E27FC236}">
                  <a16:creationId xmlns:a16="http://schemas.microsoft.com/office/drawing/2014/main" id="{E8FD9907-758D-4B45-AF05-3E2B64BF39BA}"/>
                </a:ext>
              </a:extLst>
            </p:cNvPr>
            <p:cNvSpPr/>
            <p:nvPr/>
          </p:nvSpPr>
          <p:spPr>
            <a:xfrm>
              <a:off x="4028237" y="5704354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6" name="矩形: 圓角 85">
              <a:extLst>
                <a:ext uri="{FF2B5EF4-FFF2-40B4-BE49-F238E27FC236}">
                  <a16:creationId xmlns:a16="http://schemas.microsoft.com/office/drawing/2014/main" id="{ED5B74B3-0257-4E3D-B5A3-A47C6BE04016}"/>
                </a:ext>
              </a:extLst>
            </p:cNvPr>
            <p:cNvSpPr/>
            <p:nvPr/>
          </p:nvSpPr>
          <p:spPr>
            <a:xfrm>
              <a:off x="5847398" y="5704354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7" name="矩形: 圓角 86">
              <a:extLst>
                <a:ext uri="{FF2B5EF4-FFF2-40B4-BE49-F238E27FC236}">
                  <a16:creationId xmlns:a16="http://schemas.microsoft.com/office/drawing/2014/main" id="{317FF984-A1AA-436F-9EC1-EB2CAA4E6B04}"/>
                </a:ext>
              </a:extLst>
            </p:cNvPr>
            <p:cNvSpPr/>
            <p:nvPr/>
          </p:nvSpPr>
          <p:spPr>
            <a:xfrm>
              <a:off x="7666559" y="5704354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88" name="矩形: 圓角 87">
              <a:extLst>
                <a:ext uri="{FF2B5EF4-FFF2-40B4-BE49-F238E27FC236}">
                  <a16:creationId xmlns:a16="http://schemas.microsoft.com/office/drawing/2014/main" id="{9674C3B0-AC58-4646-8F2D-4F3CA7776CD2}"/>
                </a:ext>
              </a:extLst>
            </p:cNvPr>
            <p:cNvSpPr/>
            <p:nvPr/>
          </p:nvSpPr>
          <p:spPr>
            <a:xfrm>
              <a:off x="2209076" y="609345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89" name="矩形: 圓角 88">
              <a:extLst>
                <a:ext uri="{FF2B5EF4-FFF2-40B4-BE49-F238E27FC236}">
                  <a16:creationId xmlns:a16="http://schemas.microsoft.com/office/drawing/2014/main" id="{049553F9-DF0E-4FD6-A85A-59362659772E}"/>
                </a:ext>
              </a:extLst>
            </p:cNvPr>
            <p:cNvSpPr/>
            <p:nvPr/>
          </p:nvSpPr>
          <p:spPr>
            <a:xfrm>
              <a:off x="4028237" y="610067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90" name="矩形: 圓角 89">
              <a:extLst>
                <a:ext uri="{FF2B5EF4-FFF2-40B4-BE49-F238E27FC236}">
                  <a16:creationId xmlns:a16="http://schemas.microsoft.com/office/drawing/2014/main" id="{39C13320-4CD9-482F-81D7-257EAE4C55BC}"/>
                </a:ext>
              </a:extLst>
            </p:cNvPr>
            <p:cNvSpPr/>
            <p:nvPr/>
          </p:nvSpPr>
          <p:spPr>
            <a:xfrm>
              <a:off x="5847398" y="610067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91" name="矩形: 圓角 90">
              <a:extLst>
                <a:ext uri="{FF2B5EF4-FFF2-40B4-BE49-F238E27FC236}">
                  <a16:creationId xmlns:a16="http://schemas.microsoft.com/office/drawing/2014/main" id="{F1DEF038-DA14-42D9-B241-B54C4F31209F}"/>
                </a:ext>
              </a:extLst>
            </p:cNvPr>
            <p:cNvSpPr/>
            <p:nvPr/>
          </p:nvSpPr>
          <p:spPr>
            <a:xfrm>
              <a:off x="7666559" y="610067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92" name="矩形: 圓角 91">
              <a:extLst>
                <a:ext uri="{FF2B5EF4-FFF2-40B4-BE49-F238E27FC236}">
                  <a16:creationId xmlns:a16="http://schemas.microsoft.com/office/drawing/2014/main" id="{77B1BC97-3562-48C3-B2BB-0ACAD42A4FE1}"/>
                </a:ext>
              </a:extLst>
            </p:cNvPr>
            <p:cNvSpPr/>
            <p:nvPr/>
          </p:nvSpPr>
          <p:spPr>
            <a:xfrm>
              <a:off x="2209076" y="653651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姓名</a:t>
              </a:r>
            </a:p>
          </p:txBody>
        </p:sp>
        <p:sp>
          <p:nvSpPr>
            <p:cNvPr id="93" name="矩形: 圓角 92">
              <a:extLst>
                <a:ext uri="{FF2B5EF4-FFF2-40B4-BE49-F238E27FC236}">
                  <a16:creationId xmlns:a16="http://schemas.microsoft.com/office/drawing/2014/main" id="{6EA4D262-46D7-4885-B38E-15B74F957106}"/>
                </a:ext>
              </a:extLst>
            </p:cNvPr>
            <p:cNvSpPr/>
            <p:nvPr/>
          </p:nvSpPr>
          <p:spPr>
            <a:xfrm>
              <a:off x="4028237" y="654373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94" name="矩形: 圓角 93">
              <a:extLst>
                <a:ext uri="{FF2B5EF4-FFF2-40B4-BE49-F238E27FC236}">
                  <a16:creationId xmlns:a16="http://schemas.microsoft.com/office/drawing/2014/main" id="{547EF9A8-AD6B-4284-94A5-2F779D73F37D}"/>
                </a:ext>
              </a:extLst>
            </p:cNvPr>
            <p:cNvSpPr/>
            <p:nvPr/>
          </p:nvSpPr>
          <p:spPr>
            <a:xfrm>
              <a:off x="5847398" y="654373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  <p:sp>
          <p:nvSpPr>
            <p:cNvPr id="95" name="矩形: 圓角 94">
              <a:extLst>
                <a:ext uri="{FF2B5EF4-FFF2-40B4-BE49-F238E27FC236}">
                  <a16:creationId xmlns:a16="http://schemas.microsoft.com/office/drawing/2014/main" id="{D1B6EEA2-6E95-4287-BD59-495B349FC67A}"/>
                </a:ext>
              </a:extLst>
            </p:cNvPr>
            <p:cNvSpPr/>
            <p:nvPr/>
          </p:nvSpPr>
          <p:spPr>
            <a:xfrm>
              <a:off x="7666559" y="6543737"/>
              <a:ext cx="1665340" cy="32791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…</a:t>
              </a:r>
              <a:endParaRPr lang="zh-TW" altLang="en-US" dirty="0"/>
            </a:p>
          </p:txBody>
        </p:sp>
      </p:grp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0A420E-E8C9-4333-86DD-8D02F375761D}"/>
              </a:ext>
            </a:extLst>
          </p:cNvPr>
          <p:cNvSpPr txBox="1"/>
          <p:nvPr/>
        </p:nvSpPr>
        <p:spPr>
          <a:xfrm>
            <a:off x="8503761" y="4964152"/>
            <a:ext cx="31768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Contact to list</a:t>
            </a:r>
          </a:p>
          <a:p>
            <a:r>
              <a:rPr lang="zh-TW" altLang="en-US" dirty="0"/>
              <a:t>用列表的形式紀錄</a:t>
            </a:r>
            <a:r>
              <a:rPr lang="en-US" altLang="zh-TW" dirty="0"/>
              <a:t>.</a:t>
            </a:r>
          </a:p>
          <a:p>
            <a:r>
              <a:rPr lang="zh-TW" altLang="en-US" dirty="0"/>
              <a:t>內容的部分</a:t>
            </a:r>
            <a:endParaRPr lang="en-US" altLang="zh-TW" dirty="0"/>
          </a:p>
          <a:p>
            <a:r>
              <a:rPr lang="zh-TW" altLang="en-US" dirty="0"/>
              <a:t>方案</a:t>
            </a:r>
            <a:r>
              <a:rPr lang="en-US" altLang="zh-TW" dirty="0"/>
              <a:t>1</a:t>
            </a:r>
            <a:r>
              <a:rPr lang="zh-TW" altLang="en-US" dirty="0"/>
              <a:t> 老師的作法 後面加功能選單 詳細看完整客訴表</a:t>
            </a:r>
            <a:endParaRPr lang="en-US" altLang="zh-TW" dirty="0"/>
          </a:p>
          <a:p>
            <a:r>
              <a:rPr lang="zh-TW" altLang="en-US" dirty="0"/>
              <a:t>方案</a:t>
            </a:r>
            <a:r>
              <a:rPr lang="en-US" altLang="zh-TW" dirty="0"/>
              <a:t>2</a:t>
            </a:r>
            <a:r>
              <a:rPr lang="zh-TW" altLang="en-US" dirty="0"/>
              <a:t> 內容用收起展開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71DADD3-2D81-4144-8DCC-2D06DD2E2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9" y="245865"/>
            <a:ext cx="11184799" cy="505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20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0" y="0"/>
            <a:ext cx="11814628" cy="6850450"/>
            <a:chOff x="0" y="0"/>
            <a:chExt cx="11814628" cy="6850450"/>
          </a:xfrm>
        </p:grpSpPr>
        <p:sp>
          <p:nvSpPr>
            <p:cNvPr id="98" name="사각형: 둥근 위쪽 모서리 5">
              <a:extLst>
                <a:ext uri="{FF2B5EF4-FFF2-40B4-BE49-F238E27FC236}">
                  <a16:creationId xmlns:a16="http://schemas.microsoft.com/office/drawing/2014/main" id="{427DAA19-1C4D-499A-93E1-73BB0FC75E23}"/>
                </a:ext>
              </a:extLst>
            </p:cNvPr>
            <p:cNvSpPr/>
            <p:nvPr/>
          </p:nvSpPr>
          <p:spPr>
            <a:xfrm rot="10800000" flipV="1">
              <a:off x="5503359" y="6017277"/>
              <a:ext cx="1185281" cy="833173"/>
            </a:xfrm>
            <a:prstGeom prst="trapezoid">
              <a:avLst>
                <a:gd name="adj" fmla="val 14330"/>
              </a:avLst>
            </a:prstGeom>
            <a:gradFill>
              <a:gsLst>
                <a:gs pos="54000">
                  <a:schemeClr val="bg1"/>
                </a:gs>
                <a:gs pos="55000">
                  <a:schemeClr val="bg1">
                    <a:lumMod val="85000"/>
                  </a:schemeClr>
                </a:gs>
              </a:gsLst>
              <a:lin ang="16200000" scaled="0"/>
            </a:gra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0" y="0"/>
              <a:ext cx="11814628" cy="6690513"/>
              <a:chOff x="0" y="0"/>
              <a:chExt cx="11814628" cy="6690513"/>
            </a:xfrm>
          </p:grpSpPr>
          <p:sp>
            <p:nvSpPr>
              <p:cNvPr id="4" name="사각형: 둥근 위쪽 모서리 3">
                <a:extLst>
                  <a:ext uri="{FF2B5EF4-FFF2-40B4-BE49-F238E27FC236}">
                    <a16:creationId xmlns:a16="http://schemas.microsoft.com/office/drawing/2014/main" id="{B050EEF9-5216-4B66-AA52-4A03D1C13335}"/>
                  </a:ext>
                </a:extLst>
              </p:cNvPr>
              <p:cNvSpPr/>
              <p:nvPr/>
            </p:nvSpPr>
            <p:spPr>
              <a:xfrm rot="10800000" flipV="1">
                <a:off x="377372" y="0"/>
                <a:ext cx="11437256" cy="5651759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rgbClr val="DADCE8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사각형: 둥근 위쪽 모서리 5">
                <a:extLst>
                  <a:ext uri="{FF2B5EF4-FFF2-40B4-BE49-F238E27FC236}">
                    <a16:creationId xmlns:a16="http://schemas.microsoft.com/office/drawing/2014/main" id="{427DAA19-1C4D-499A-93E1-73BB0FC75E23}"/>
                  </a:ext>
                </a:extLst>
              </p:cNvPr>
              <p:cNvSpPr/>
              <p:nvPr/>
            </p:nvSpPr>
            <p:spPr>
              <a:xfrm rot="10800000" flipV="1">
                <a:off x="377372" y="5651760"/>
                <a:ext cx="11437256" cy="603897"/>
              </a:xfrm>
              <a:prstGeom prst="round2SameRect">
                <a:avLst>
                  <a:gd name="adj1" fmla="val 0"/>
                  <a:gd name="adj2" fmla="val 27614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483FE43C-CBC9-445F-9404-90153F15D7D1}"/>
                  </a:ext>
                </a:extLst>
              </p:cNvPr>
              <p:cNvGrpSpPr/>
              <p:nvPr/>
            </p:nvGrpSpPr>
            <p:grpSpPr>
              <a:xfrm>
                <a:off x="11306815" y="5830761"/>
                <a:ext cx="272505" cy="272505"/>
                <a:chOff x="11205557" y="5766827"/>
                <a:chExt cx="373763" cy="373763"/>
              </a:xfrm>
            </p:grpSpPr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C4396D67-8C85-4DEF-9FEC-05513D8861F9}"/>
                    </a:ext>
                  </a:extLst>
                </p:cNvPr>
                <p:cNvSpPr/>
                <p:nvPr/>
              </p:nvSpPr>
              <p:spPr>
                <a:xfrm rot="10800000" flipV="1">
                  <a:off x="11205557" y="5766827"/>
                  <a:ext cx="373763" cy="373763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en-US" altLang="ko-KR" sz="3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</p:txBody>
            </p:sp>
            <p:sp>
              <p:nvSpPr>
                <p:cNvPr id="44" name="원호 43">
                  <a:extLst>
                    <a:ext uri="{FF2B5EF4-FFF2-40B4-BE49-F238E27FC236}">
                      <a16:creationId xmlns:a16="http://schemas.microsoft.com/office/drawing/2014/main" id="{704DEE50-2A87-48F0-8EEA-200A18C6A684}"/>
                    </a:ext>
                  </a:extLst>
                </p:cNvPr>
                <p:cNvSpPr/>
                <p:nvPr/>
              </p:nvSpPr>
              <p:spPr>
                <a:xfrm rot="10800000" flipV="1">
                  <a:off x="11302663" y="5886905"/>
                  <a:ext cx="179550" cy="179550"/>
                </a:xfrm>
                <a:prstGeom prst="arc">
                  <a:avLst>
                    <a:gd name="adj1" fmla="val 17958770"/>
                    <a:gd name="adj2" fmla="val 14529894"/>
                  </a:avLst>
                </a:prstGeom>
                <a:noFill/>
                <a:ln w="254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en-US" altLang="ko-KR" sz="3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</a:endParaRPr>
                </a:p>
              </p:txBody>
            </p: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14E1BBD4-C946-4784-B22A-6A0AB4EC4B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92438" y="5835670"/>
                  <a:ext cx="0" cy="144000"/>
                </a:xfrm>
                <a:prstGeom prst="line">
                  <a:avLst/>
                </a:prstGeom>
                <a:ln w="25400" cap="rnd">
                  <a:solidFill>
                    <a:srgbClr val="747A9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8D19DDC-5C08-4439-B41A-1151BD0A864B}"/>
                  </a:ext>
                </a:extLst>
              </p:cNvPr>
              <p:cNvGrpSpPr/>
              <p:nvPr/>
            </p:nvGrpSpPr>
            <p:grpSpPr>
              <a:xfrm>
                <a:off x="752473" y="5868086"/>
                <a:ext cx="605548" cy="822427"/>
                <a:chOff x="752474" y="5868085"/>
                <a:chExt cx="871166" cy="985891"/>
              </a:xfrm>
            </p:grpSpPr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275914B2-1473-4743-8528-D4CABEA328C4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5868085"/>
                  <a:ext cx="871166" cy="985891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자유형: 도형 37">
                  <a:extLst>
                    <a:ext uri="{FF2B5EF4-FFF2-40B4-BE49-F238E27FC236}">
                      <a16:creationId xmlns:a16="http://schemas.microsoft.com/office/drawing/2014/main" id="{4B26AE9A-8948-404D-ADCE-DD3A57AC960E}"/>
                    </a:ext>
                  </a:extLst>
                </p:cNvPr>
                <p:cNvSpPr/>
                <p:nvPr/>
              </p:nvSpPr>
              <p:spPr>
                <a:xfrm>
                  <a:off x="876780" y="6006339"/>
                  <a:ext cx="659920" cy="60116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자유형: 도형 38">
                  <a:extLst>
                    <a:ext uri="{FF2B5EF4-FFF2-40B4-BE49-F238E27FC236}">
                      <a16:creationId xmlns:a16="http://schemas.microsoft.com/office/drawing/2014/main" id="{38DA9072-DEA8-4F5C-BE73-1E862E96682D}"/>
                    </a:ext>
                  </a:extLst>
                </p:cNvPr>
                <p:cNvSpPr/>
                <p:nvPr/>
              </p:nvSpPr>
              <p:spPr>
                <a:xfrm>
                  <a:off x="857250" y="6196712"/>
                  <a:ext cx="330200" cy="46226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자유형: 도형 39">
                  <a:extLst>
                    <a:ext uri="{FF2B5EF4-FFF2-40B4-BE49-F238E27FC236}">
                      <a16:creationId xmlns:a16="http://schemas.microsoft.com/office/drawing/2014/main" id="{1802C693-A5C0-45DC-B02A-2C0EF891F71A}"/>
                    </a:ext>
                  </a:extLst>
                </p:cNvPr>
                <p:cNvSpPr/>
                <p:nvPr/>
              </p:nvSpPr>
              <p:spPr>
                <a:xfrm>
                  <a:off x="889000" y="6350000"/>
                  <a:ext cx="508000" cy="69850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B160E23E-5756-43DC-AA82-46EC67DBC66C}"/>
                  </a:ext>
                </a:extLst>
              </p:cNvPr>
              <p:cNvGrpSpPr/>
              <p:nvPr/>
            </p:nvGrpSpPr>
            <p:grpSpPr>
              <a:xfrm>
                <a:off x="1494272" y="5868087"/>
                <a:ext cx="605548" cy="822425"/>
                <a:chOff x="752474" y="5868085"/>
                <a:chExt cx="871166" cy="985891"/>
              </a:xfrm>
            </p:grpSpPr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07C43F64-2F4E-4A7A-8CBD-0055F5746513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5868085"/>
                  <a:ext cx="871166" cy="985891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4" name="자유형: 도형 43">
                  <a:extLst>
                    <a:ext uri="{FF2B5EF4-FFF2-40B4-BE49-F238E27FC236}">
                      <a16:creationId xmlns:a16="http://schemas.microsoft.com/office/drawing/2014/main" id="{714BC1A6-F9DF-44BF-AFBC-E866CA575987}"/>
                    </a:ext>
                  </a:extLst>
                </p:cNvPr>
                <p:cNvSpPr/>
                <p:nvPr/>
              </p:nvSpPr>
              <p:spPr>
                <a:xfrm flipV="1">
                  <a:off x="876780" y="6018827"/>
                  <a:ext cx="659920" cy="45719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44">
                  <a:extLst>
                    <a:ext uri="{FF2B5EF4-FFF2-40B4-BE49-F238E27FC236}">
                      <a16:creationId xmlns:a16="http://schemas.microsoft.com/office/drawing/2014/main" id="{9F08E35D-11D9-492E-A9BF-07850D6990EB}"/>
                    </a:ext>
                  </a:extLst>
                </p:cNvPr>
                <p:cNvSpPr/>
                <p:nvPr/>
              </p:nvSpPr>
              <p:spPr>
                <a:xfrm>
                  <a:off x="857249" y="6196712"/>
                  <a:ext cx="481563" cy="45719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45">
                  <a:extLst>
                    <a:ext uri="{FF2B5EF4-FFF2-40B4-BE49-F238E27FC236}">
                      <a16:creationId xmlns:a16="http://schemas.microsoft.com/office/drawing/2014/main" id="{21B4A5AF-A419-4D36-B2EF-54539A811B74}"/>
                    </a:ext>
                  </a:extLst>
                </p:cNvPr>
                <p:cNvSpPr/>
                <p:nvPr/>
              </p:nvSpPr>
              <p:spPr>
                <a:xfrm flipV="1">
                  <a:off x="889000" y="6364273"/>
                  <a:ext cx="272940" cy="45719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0" y="378663"/>
                <a:ext cx="517204" cy="262045"/>
                <a:chOff x="0" y="378663"/>
                <a:chExt cx="517204" cy="262045"/>
              </a:xfrm>
            </p:grpSpPr>
            <p:grpSp>
              <p:nvGrpSpPr>
                <p:cNvPr id="94" name="그룹 93">
                  <a:extLst>
                    <a:ext uri="{FF2B5EF4-FFF2-40B4-BE49-F238E27FC236}">
                      <a16:creationId xmlns:a16="http://schemas.microsoft.com/office/drawing/2014/main" id="{2DAC26EB-17DE-411B-98FC-186B57022FA4}"/>
                    </a:ext>
                  </a:extLst>
                </p:cNvPr>
                <p:cNvGrpSpPr/>
                <p:nvPr/>
              </p:nvGrpSpPr>
              <p:grpSpPr>
                <a:xfrm>
                  <a:off x="0" y="378663"/>
                  <a:ext cx="517204" cy="223678"/>
                  <a:chOff x="-10532" y="378663"/>
                  <a:chExt cx="517204" cy="223678"/>
                </a:xfrm>
              </p:grpSpPr>
              <p:sp>
                <p:nvSpPr>
                  <p:cNvPr id="96" name="직사각형 95">
                    <a:extLst>
                      <a:ext uri="{FF2B5EF4-FFF2-40B4-BE49-F238E27FC236}">
                        <a16:creationId xmlns:a16="http://schemas.microsoft.com/office/drawing/2014/main" id="{2482E8BD-341B-4D21-9716-7A73C9E9E825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48071" y="378663"/>
                    <a:ext cx="258601" cy="223678"/>
                  </a:xfrm>
                  <a:prstGeom prst="rect">
                    <a:avLst/>
                  </a:prstGeom>
                  <a:solidFill>
                    <a:srgbClr val="FF7C80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7" name="직사각형 96">
                    <a:extLst>
                      <a:ext uri="{FF2B5EF4-FFF2-40B4-BE49-F238E27FC236}">
                        <a16:creationId xmlns:a16="http://schemas.microsoft.com/office/drawing/2014/main" id="{1BA244FF-1820-4626-BB6A-816E558AB30A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-10532" y="378663"/>
                    <a:ext cx="258601" cy="223678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95" name="직각 삼각형 94">
                  <a:extLst>
                    <a:ext uri="{FF2B5EF4-FFF2-40B4-BE49-F238E27FC236}">
                      <a16:creationId xmlns:a16="http://schemas.microsoft.com/office/drawing/2014/main" id="{1BA244FF-1820-4626-BB6A-816E558AB30A}"/>
                    </a:ext>
                  </a:extLst>
                </p:cNvPr>
                <p:cNvSpPr/>
                <p:nvPr/>
              </p:nvSpPr>
              <p:spPr>
                <a:xfrm rot="10800000" flipH="1">
                  <a:off x="47625" y="604708"/>
                  <a:ext cx="460384" cy="36000"/>
                </a:xfrm>
                <a:prstGeom prst="rtTriangle">
                  <a:avLst/>
                </a:prstGeom>
                <a:solidFill>
                  <a:schemeClr val="tx1">
                    <a:alpha val="37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888999" y="414694"/>
            <a:ext cx="10414000" cy="4822372"/>
            <a:chOff x="888999" y="414694"/>
            <a:chExt cx="10414000" cy="4822372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5763CEB-E767-4926-A129-098FBA5380DF}"/>
                </a:ext>
              </a:extLst>
            </p:cNvPr>
            <p:cNvSpPr/>
            <p:nvPr/>
          </p:nvSpPr>
          <p:spPr>
            <a:xfrm rot="10800000" flipV="1">
              <a:off x="889000" y="414694"/>
              <a:ext cx="10413999" cy="602342"/>
            </a:xfrm>
            <a:prstGeom prst="round2SameRect">
              <a:avLst>
                <a:gd name="adj1" fmla="val 35593"/>
                <a:gd name="adj2" fmla="val 0"/>
              </a:avLst>
            </a:prstGeom>
            <a:solidFill>
              <a:srgbClr val="C2E1F3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사각형: 둥근 위쪽 모서리 8">
              <a:extLst>
                <a:ext uri="{FF2B5EF4-FFF2-40B4-BE49-F238E27FC236}">
                  <a16:creationId xmlns:a16="http://schemas.microsoft.com/office/drawing/2014/main" id="{2B80D832-C406-4061-839A-C74EFFEEBD00}"/>
                </a:ext>
              </a:extLst>
            </p:cNvPr>
            <p:cNvSpPr/>
            <p:nvPr/>
          </p:nvSpPr>
          <p:spPr>
            <a:xfrm rot="10800000" flipV="1">
              <a:off x="888999" y="1017037"/>
              <a:ext cx="10413999" cy="4220029"/>
            </a:xfrm>
            <a:prstGeom prst="round2SameRect">
              <a:avLst>
                <a:gd name="adj1" fmla="val 0"/>
                <a:gd name="adj2" fmla="val 5602"/>
              </a:avLst>
            </a:pr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9890945" y="619236"/>
              <a:ext cx="1007161" cy="255941"/>
              <a:chOff x="1863401" y="378540"/>
              <a:chExt cx="1007161" cy="255941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1669261" y="1782787"/>
              <a:ext cx="628118" cy="628118"/>
              <a:chOff x="1651388" y="2172798"/>
              <a:chExt cx="1083168" cy="1083168"/>
            </a:xfrm>
          </p:grpSpPr>
          <p:sp>
            <p:nvSpPr>
              <p:cNvPr id="78" name="타원 77"/>
              <p:cNvSpPr/>
              <p:nvPr/>
            </p:nvSpPr>
            <p:spPr>
              <a:xfrm>
                <a:off x="1651388" y="2172798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79" name="그림 78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99711" y="2321121"/>
                <a:ext cx="786521" cy="786521"/>
              </a:xfrm>
              <a:prstGeom prst="rect">
                <a:avLst/>
              </a:prstGeom>
            </p:spPr>
          </p:pic>
        </p:grpSp>
        <p:grpSp>
          <p:nvGrpSpPr>
            <p:cNvPr id="80" name="그룹 79"/>
            <p:cNvGrpSpPr/>
            <p:nvPr/>
          </p:nvGrpSpPr>
          <p:grpSpPr>
            <a:xfrm>
              <a:off x="9931495" y="1798390"/>
              <a:ext cx="628118" cy="628118"/>
              <a:chOff x="8846116" y="4168827"/>
              <a:chExt cx="1083168" cy="1083168"/>
            </a:xfrm>
          </p:grpSpPr>
          <p:sp>
            <p:nvSpPr>
              <p:cNvPr id="81" name="타원 80"/>
              <p:cNvSpPr/>
              <p:nvPr/>
            </p:nvSpPr>
            <p:spPr>
              <a:xfrm>
                <a:off x="8846116" y="4168827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131" y="4358843"/>
                <a:ext cx="703135" cy="703135"/>
              </a:xfrm>
              <a:prstGeom prst="rect">
                <a:avLst/>
              </a:prstGeom>
            </p:spPr>
          </p:pic>
        </p:grpSp>
        <p:grpSp>
          <p:nvGrpSpPr>
            <p:cNvPr id="83" name="그룹 82"/>
            <p:cNvGrpSpPr/>
            <p:nvPr/>
          </p:nvGrpSpPr>
          <p:grpSpPr>
            <a:xfrm>
              <a:off x="2896875" y="1798390"/>
              <a:ext cx="628118" cy="628118"/>
              <a:chOff x="8723358" y="1778931"/>
              <a:chExt cx="1083168" cy="1083168"/>
            </a:xfrm>
          </p:grpSpPr>
          <p:sp>
            <p:nvSpPr>
              <p:cNvPr id="84" name="타원 83"/>
              <p:cNvSpPr/>
              <p:nvPr/>
            </p:nvSpPr>
            <p:spPr>
              <a:xfrm>
                <a:off x="8723358" y="1778931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5" name="그림 8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96567" y="1952140"/>
                <a:ext cx="736749" cy="736749"/>
              </a:xfrm>
              <a:prstGeom prst="rect">
                <a:avLst/>
              </a:prstGeom>
            </p:spPr>
          </p:pic>
        </p:grpSp>
        <p:grpSp>
          <p:nvGrpSpPr>
            <p:cNvPr id="86" name="그룹 85"/>
            <p:cNvGrpSpPr/>
            <p:nvPr/>
          </p:nvGrpSpPr>
          <p:grpSpPr>
            <a:xfrm>
              <a:off x="8703878" y="1798389"/>
              <a:ext cx="628118" cy="628118"/>
              <a:chOff x="2899657" y="4303429"/>
              <a:chExt cx="1083168" cy="1083168"/>
            </a:xfrm>
          </p:grpSpPr>
          <p:sp>
            <p:nvSpPr>
              <p:cNvPr id="87" name="타원 86"/>
              <p:cNvSpPr/>
              <p:nvPr/>
            </p:nvSpPr>
            <p:spPr>
              <a:xfrm>
                <a:off x="2899657" y="4303429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8" name="그림 8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75175" y="4478947"/>
                <a:ext cx="732133" cy="732133"/>
              </a:xfrm>
              <a:prstGeom prst="rect">
                <a:avLst/>
              </a:prstGeom>
            </p:spPr>
          </p:pic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33B189E-B060-4814-A261-7C3B7E592AC9}"/>
              </a:ext>
            </a:extLst>
          </p:cNvPr>
          <p:cNvGrpSpPr/>
          <p:nvPr/>
        </p:nvGrpSpPr>
        <p:grpSpPr>
          <a:xfrm>
            <a:off x="2682098" y="1200012"/>
            <a:ext cx="6789910" cy="5647735"/>
            <a:chOff x="2595390" y="1206240"/>
            <a:chExt cx="6789910" cy="56477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96B32D9-00F3-44B8-8EC5-E7AD1822C2B2}"/>
                </a:ext>
              </a:extLst>
            </p:cNvPr>
            <p:cNvGrpSpPr/>
            <p:nvPr/>
          </p:nvGrpSpPr>
          <p:grpSpPr>
            <a:xfrm>
              <a:off x="3995446" y="1206240"/>
              <a:ext cx="4150452" cy="4087449"/>
              <a:chOff x="3995446" y="1206240"/>
              <a:chExt cx="4150452" cy="4087449"/>
            </a:xfrm>
          </p:grpSpPr>
          <p:sp>
            <p:nvSpPr>
              <p:cNvPr id="15" name="사각형: 둥근 위쪽 모서리 9">
                <a:extLst>
                  <a:ext uri="{FF2B5EF4-FFF2-40B4-BE49-F238E27FC236}">
                    <a16:creationId xmlns:a16="http://schemas.microsoft.com/office/drawing/2014/main" id="{9E704EF7-B6D7-4E8A-869A-678BEA165A4D}"/>
                  </a:ext>
                </a:extLst>
              </p:cNvPr>
              <p:cNvSpPr/>
              <p:nvPr/>
            </p:nvSpPr>
            <p:spPr>
              <a:xfrm rot="10800000" flipV="1">
                <a:off x="3995446" y="3372281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사각형: 둥근 위쪽 모서리 9">
                <a:extLst>
                  <a:ext uri="{FF2B5EF4-FFF2-40B4-BE49-F238E27FC236}">
                    <a16:creationId xmlns:a16="http://schemas.microsoft.com/office/drawing/2014/main" id="{18E05AE6-64E5-4070-AB26-84578946C316}"/>
                  </a:ext>
                </a:extLst>
              </p:cNvPr>
              <p:cNvSpPr/>
              <p:nvPr/>
            </p:nvSpPr>
            <p:spPr>
              <a:xfrm rot="10800000" flipV="1">
                <a:off x="7501648" y="3344622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2982961-E81F-4A34-8475-531D75DCA14D}"/>
                  </a:ext>
                </a:extLst>
              </p:cNvPr>
              <p:cNvGrpSpPr/>
              <p:nvPr/>
            </p:nvGrpSpPr>
            <p:grpSpPr>
              <a:xfrm>
                <a:off x="4106233" y="1206240"/>
                <a:ext cx="4039665" cy="4087449"/>
                <a:chOff x="4106233" y="1206240"/>
                <a:chExt cx="4039665" cy="4087449"/>
              </a:xfrm>
            </p:grpSpPr>
            <p:sp>
              <p:nvSpPr>
                <p:cNvPr id="12" name="Freeform 5">
                  <a:extLst>
                    <a:ext uri="{FF2B5EF4-FFF2-40B4-BE49-F238E27FC236}">
                      <a16:creationId xmlns:a16="http://schemas.microsoft.com/office/drawing/2014/main" id="{378A03DB-0B23-4A3C-ACC6-B59529951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233" y="1206240"/>
                  <a:ext cx="4039665" cy="3373924"/>
                </a:xfrm>
                <a:custGeom>
                  <a:avLst/>
                  <a:gdLst>
                    <a:gd name="T0" fmla="*/ 231 w 3216"/>
                    <a:gd name="T1" fmla="*/ 2581 h 2686"/>
                    <a:gd name="T2" fmla="*/ 100 w 3216"/>
                    <a:gd name="T3" fmla="*/ 2024 h 2686"/>
                    <a:gd name="T4" fmla="*/ 38 w 3216"/>
                    <a:gd name="T5" fmla="*/ 1625 h 2686"/>
                    <a:gd name="T6" fmla="*/ 15 w 3216"/>
                    <a:gd name="T7" fmla="*/ 1121 h 2686"/>
                    <a:gd name="T8" fmla="*/ 239 w 3216"/>
                    <a:gd name="T9" fmla="*/ 880 h 2686"/>
                    <a:gd name="T10" fmla="*/ 269 w 3216"/>
                    <a:gd name="T11" fmla="*/ 790 h 2686"/>
                    <a:gd name="T12" fmla="*/ 423 w 3216"/>
                    <a:gd name="T13" fmla="*/ 587 h 2686"/>
                    <a:gd name="T14" fmla="*/ 500 w 3216"/>
                    <a:gd name="T15" fmla="*/ 542 h 2686"/>
                    <a:gd name="T16" fmla="*/ 1177 w 3216"/>
                    <a:gd name="T17" fmla="*/ 241 h 2686"/>
                    <a:gd name="T18" fmla="*/ 1431 w 3216"/>
                    <a:gd name="T19" fmla="*/ 173 h 2686"/>
                    <a:gd name="T20" fmla="*/ 1193 w 3216"/>
                    <a:gd name="T21" fmla="*/ 106 h 2686"/>
                    <a:gd name="T22" fmla="*/ 1316 w 3216"/>
                    <a:gd name="T23" fmla="*/ 83 h 2686"/>
                    <a:gd name="T24" fmla="*/ 1524 w 3216"/>
                    <a:gd name="T25" fmla="*/ 166 h 2686"/>
                    <a:gd name="T26" fmla="*/ 1277 w 3216"/>
                    <a:gd name="T27" fmla="*/ 8 h 2686"/>
                    <a:gd name="T28" fmla="*/ 1547 w 3216"/>
                    <a:gd name="T29" fmla="*/ 91 h 2686"/>
                    <a:gd name="T30" fmla="*/ 1954 w 3216"/>
                    <a:gd name="T31" fmla="*/ 233 h 2686"/>
                    <a:gd name="T32" fmla="*/ 2439 w 3216"/>
                    <a:gd name="T33" fmla="*/ 369 h 2686"/>
                    <a:gd name="T34" fmla="*/ 2508 w 3216"/>
                    <a:gd name="T35" fmla="*/ 474 h 2686"/>
                    <a:gd name="T36" fmla="*/ 2562 w 3216"/>
                    <a:gd name="T37" fmla="*/ 595 h 2686"/>
                    <a:gd name="T38" fmla="*/ 2970 w 3216"/>
                    <a:gd name="T39" fmla="*/ 783 h 2686"/>
                    <a:gd name="T40" fmla="*/ 3216 w 3216"/>
                    <a:gd name="T41" fmla="*/ 1144 h 2686"/>
                    <a:gd name="T42" fmla="*/ 2955 w 3216"/>
                    <a:gd name="T43" fmla="*/ 971 h 2686"/>
                    <a:gd name="T44" fmla="*/ 2970 w 3216"/>
                    <a:gd name="T45" fmla="*/ 1008 h 2686"/>
                    <a:gd name="T46" fmla="*/ 3186 w 3216"/>
                    <a:gd name="T47" fmla="*/ 1377 h 2686"/>
                    <a:gd name="T48" fmla="*/ 3147 w 3216"/>
                    <a:gd name="T49" fmla="*/ 1573 h 2686"/>
                    <a:gd name="T50" fmla="*/ 2885 w 3216"/>
                    <a:gd name="T51" fmla="*/ 2009 h 2686"/>
                    <a:gd name="T52" fmla="*/ 2793 w 3216"/>
                    <a:gd name="T53" fmla="*/ 2370 h 2686"/>
                    <a:gd name="T54" fmla="*/ 2701 w 3216"/>
                    <a:gd name="T55" fmla="*/ 2671 h 2686"/>
                    <a:gd name="T56" fmla="*/ 2655 w 3216"/>
                    <a:gd name="T57" fmla="*/ 2656 h 2686"/>
                    <a:gd name="T58" fmla="*/ 2624 w 3216"/>
                    <a:gd name="T59" fmla="*/ 1716 h 2686"/>
                    <a:gd name="T60" fmla="*/ 2624 w 3216"/>
                    <a:gd name="T61" fmla="*/ 1497 h 2686"/>
                    <a:gd name="T62" fmla="*/ 2247 w 3216"/>
                    <a:gd name="T63" fmla="*/ 1332 h 2686"/>
                    <a:gd name="T64" fmla="*/ 2231 w 3216"/>
                    <a:gd name="T65" fmla="*/ 1347 h 2686"/>
                    <a:gd name="T66" fmla="*/ 2462 w 3216"/>
                    <a:gd name="T67" fmla="*/ 1663 h 2686"/>
                    <a:gd name="T68" fmla="*/ 2370 w 3216"/>
                    <a:gd name="T69" fmla="*/ 1588 h 2686"/>
                    <a:gd name="T70" fmla="*/ 2231 w 3216"/>
                    <a:gd name="T71" fmla="*/ 1497 h 2686"/>
                    <a:gd name="T72" fmla="*/ 2370 w 3216"/>
                    <a:gd name="T73" fmla="*/ 1866 h 2686"/>
                    <a:gd name="T74" fmla="*/ 2362 w 3216"/>
                    <a:gd name="T75" fmla="*/ 2069 h 2686"/>
                    <a:gd name="T76" fmla="*/ 2301 w 3216"/>
                    <a:gd name="T77" fmla="*/ 1896 h 2686"/>
                    <a:gd name="T78" fmla="*/ 2047 w 3216"/>
                    <a:gd name="T79" fmla="*/ 1460 h 2686"/>
                    <a:gd name="T80" fmla="*/ 1831 w 3216"/>
                    <a:gd name="T81" fmla="*/ 1332 h 2686"/>
                    <a:gd name="T82" fmla="*/ 1547 w 3216"/>
                    <a:gd name="T83" fmla="*/ 1287 h 2686"/>
                    <a:gd name="T84" fmla="*/ 1000 w 3216"/>
                    <a:gd name="T85" fmla="*/ 1370 h 2686"/>
                    <a:gd name="T86" fmla="*/ 554 w 3216"/>
                    <a:gd name="T87" fmla="*/ 1400 h 2686"/>
                    <a:gd name="T88" fmla="*/ 562 w 3216"/>
                    <a:gd name="T89" fmla="*/ 1603 h 2686"/>
                    <a:gd name="T90" fmla="*/ 423 w 3216"/>
                    <a:gd name="T91" fmla="*/ 1648 h 2686"/>
                    <a:gd name="T92" fmla="*/ 492 w 3216"/>
                    <a:gd name="T93" fmla="*/ 1851 h 2686"/>
                    <a:gd name="T94" fmla="*/ 385 w 3216"/>
                    <a:gd name="T95" fmla="*/ 1761 h 2686"/>
                    <a:gd name="T96" fmla="*/ 416 w 3216"/>
                    <a:gd name="T97" fmla="*/ 1911 h 2686"/>
                    <a:gd name="T98" fmla="*/ 331 w 3216"/>
                    <a:gd name="T99" fmla="*/ 1866 h 2686"/>
                    <a:gd name="T100" fmla="*/ 323 w 3216"/>
                    <a:gd name="T101" fmla="*/ 1964 h 2686"/>
                    <a:gd name="T102" fmla="*/ 300 w 3216"/>
                    <a:gd name="T103" fmla="*/ 2603 h 26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16" h="2686">
                      <a:moveTo>
                        <a:pt x="269" y="2633"/>
                      </a:moveTo>
                      <a:lnTo>
                        <a:pt x="231" y="2581"/>
                      </a:lnTo>
                      <a:lnTo>
                        <a:pt x="162" y="2378"/>
                      </a:lnTo>
                      <a:lnTo>
                        <a:pt x="100" y="2024"/>
                      </a:lnTo>
                      <a:lnTo>
                        <a:pt x="92" y="1949"/>
                      </a:lnTo>
                      <a:lnTo>
                        <a:pt x="38" y="1625"/>
                      </a:lnTo>
                      <a:lnTo>
                        <a:pt x="0" y="1166"/>
                      </a:lnTo>
                      <a:lnTo>
                        <a:pt x="15" y="1121"/>
                      </a:lnTo>
                      <a:lnTo>
                        <a:pt x="85" y="1008"/>
                      </a:lnTo>
                      <a:lnTo>
                        <a:pt x="239" y="880"/>
                      </a:lnTo>
                      <a:lnTo>
                        <a:pt x="308" y="865"/>
                      </a:lnTo>
                      <a:lnTo>
                        <a:pt x="269" y="790"/>
                      </a:lnTo>
                      <a:lnTo>
                        <a:pt x="292" y="677"/>
                      </a:lnTo>
                      <a:lnTo>
                        <a:pt x="423" y="587"/>
                      </a:lnTo>
                      <a:lnTo>
                        <a:pt x="462" y="572"/>
                      </a:lnTo>
                      <a:lnTo>
                        <a:pt x="500" y="542"/>
                      </a:lnTo>
                      <a:lnTo>
                        <a:pt x="816" y="369"/>
                      </a:lnTo>
                      <a:lnTo>
                        <a:pt x="1177" y="241"/>
                      </a:lnTo>
                      <a:lnTo>
                        <a:pt x="1416" y="181"/>
                      </a:lnTo>
                      <a:lnTo>
                        <a:pt x="1431" y="173"/>
                      </a:lnTo>
                      <a:lnTo>
                        <a:pt x="1293" y="121"/>
                      </a:lnTo>
                      <a:lnTo>
                        <a:pt x="1193" y="106"/>
                      </a:lnTo>
                      <a:lnTo>
                        <a:pt x="1216" y="75"/>
                      </a:lnTo>
                      <a:lnTo>
                        <a:pt x="1316" y="83"/>
                      </a:lnTo>
                      <a:lnTo>
                        <a:pt x="1493" y="143"/>
                      </a:lnTo>
                      <a:lnTo>
                        <a:pt x="1524" y="166"/>
                      </a:lnTo>
                      <a:lnTo>
                        <a:pt x="1470" y="106"/>
                      </a:lnTo>
                      <a:lnTo>
                        <a:pt x="1277" y="8"/>
                      </a:lnTo>
                      <a:lnTo>
                        <a:pt x="1323" y="0"/>
                      </a:lnTo>
                      <a:lnTo>
                        <a:pt x="1547" y="91"/>
                      </a:lnTo>
                      <a:lnTo>
                        <a:pt x="1693" y="151"/>
                      </a:lnTo>
                      <a:lnTo>
                        <a:pt x="1954" y="233"/>
                      </a:lnTo>
                      <a:lnTo>
                        <a:pt x="2285" y="309"/>
                      </a:lnTo>
                      <a:lnTo>
                        <a:pt x="2439" y="369"/>
                      </a:lnTo>
                      <a:lnTo>
                        <a:pt x="2485" y="422"/>
                      </a:lnTo>
                      <a:lnTo>
                        <a:pt x="2508" y="474"/>
                      </a:lnTo>
                      <a:lnTo>
                        <a:pt x="2524" y="580"/>
                      </a:lnTo>
                      <a:lnTo>
                        <a:pt x="2562" y="595"/>
                      </a:lnTo>
                      <a:lnTo>
                        <a:pt x="2670" y="617"/>
                      </a:lnTo>
                      <a:lnTo>
                        <a:pt x="2970" y="783"/>
                      </a:lnTo>
                      <a:lnTo>
                        <a:pt x="3155" y="1001"/>
                      </a:lnTo>
                      <a:lnTo>
                        <a:pt x="3216" y="1144"/>
                      </a:lnTo>
                      <a:lnTo>
                        <a:pt x="3101" y="1031"/>
                      </a:lnTo>
                      <a:lnTo>
                        <a:pt x="2955" y="971"/>
                      </a:lnTo>
                      <a:lnTo>
                        <a:pt x="2939" y="971"/>
                      </a:lnTo>
                      <a:lnTo>
                        <a:pt x="2970" y="1008"/>
                      </a:lnTo>
                      <a:lnTo>
                        <a:pt x="3116" y="1212"/>
                      </a:lnTo>
                      <a:lnTo>
                        <a:pt x="3186" y="1377"/>
                      </a:lnTo>
                      <a:lnTo>
                        <a:pt x="3186" y="1460"/>
                      </a:lnTo>
                      <a:lnTo>
                        <a:pt x="3147" y="1573"/>
                      </a:lnTo>
                      <a:lnTo>
                        <a:pt x="3039" y="1716"/>
                      </a:lnTo>
                      <a:lnTo>
                        <a:pt x="2885" y="2009"/>
                      </a:lnTo>
                      <a:lnTo>
                        <a:pt x="2816" y="2235"/>
                      </a:lnTo>
                      <a:lnTo>
                        <a:pt x="2793" y="2370"/>
                      </a:lnTo>
                      <a:lnTo>
                        <a:pt x="2747" y="2581"/>
                      </a:lnTo>
                      <a:lnTo>
                        <a:pt x="2701" y="2671"/>
                      </a:lnTo>
                      <a:lnTo>
                        <a:pt x="2678" y="2686"/>
                      </a:lnTo>
                      <a:lnTo>
                        <a:pt x="2655" y="2656"/>
                      </a:lnTo>
                      <a:lnTo>
                        <a:pt x="2624" y="2348"/>
                      </a:lnTo>
                      <a:lnTo>
                        <a:pt x="2624" y="1716"/>
                      </a:lnTo>
                      <a:lnTo>
                        <a:pt x="2632" y="1535"/>
                      </a:lnTo>
                      <a:lnTo>
                        <a:pt x="2624" y="1497"/>
                      </a:lnTo>
                      <a:lnTo>
                        <a:pt x="2501" y="1422"/>
                      </a:lnTo>
                      <a:lnTo>
                        <a:pt x="2247" y="1332"/>
                      </a:lnTo>
                      <a:lnTo>
                        <a:pt x="2185" y="1317"/>
                      </a:lnTo>
                      <a:lnTo>
                        <a:pt x="2231" y="1347"/>
                      </a:lnTo>
                      <a:lnTo>
                        <a:pt x="2401" y="1512"/>
                      </a:lnTo>
                      <a:lnTo>
                        <a:pt x="2462" y="1663"/>
                      </a:lnTo>
                      <a:lnTo>
                        <a:pt x="2447" y="1738"/>
                      </a:lnTo>
                      <a:lnTo>
                        <a:pt x="2370" y="1588"/>
                      </a:lnTo>
                      <a:lnTo>
                        <a:pt x="2247" y="1497"/>
                      </a:lnTo>
                      <a:lnTo>
                        <a:pt x="2231" y="1497"/>
                      </a:lnTo>
                      <a:lnTo>
                        <a:pt x="2262" y="1558"/>
                      </a:lnTo>
                      <a:lnTo>
                        <a:pt x="2370" y="1866"/>
                      </a:lnTo>
                      <a:lnTo>
                        <a:pt x="2385" y="2002"/>
                      </a:lnTo>
                      <a:lnTo>
                        <a:pt x="2362" y="2069"/>
                      </a:lnTo>
                      <a:lnTo>
                        <a:pt x="2339" y="2092"/>
                      </a:lnTo>
                      <a:lnTo>
                        <a:pt x="2301" y="1896"/>
                      </a:lnTo>
                      <a:lnTo>
                        <a:pt x="2185" y="1625"/>
                      </a:lnTo>
                      <a:lnTo>
                        <a:pt x="2047" y="1460"/>
                      </a:lnTo>
                      <a:lnTo>
                        <a:pt x="1901" y="1370"/>
                      </a:lnTo>
                      <a:lnTo>
                        <a:pt x="1831" y="1332"/>
                      </a:lnTo>
                      <a:lnTo>
                        <a:pt x="1754" y="1309"/>
                      </a:lnTo>
                      <a:lnTo>
                        <a:pt x="1547" y="1287"/>
                      </a:lnTo>
                      <a:lnTo>
                        <a:pt x="1200" y="1317"/>
                      </a:lnTo>
                      <a:lnTo>
                        <a:pt x="1000" y="1370"/>
                      </a:lnTo>
                      <a:lnTo>
                        <a:pt x="823" y="1415"/>
                      </a:lnTo>
                      <a:lnTo>
                        <a:pt x="554" y="1400"/>
                      </a:lnTo>
                      <a:lnTo>
                        <a:pt x="523" y="1392"/>
                      </a:lnTo>
                      <a:lnTo>
                        <a:pt x="562" y="1603"/>
                      </a:lnTo>
                      <a:lnTo>
                        <a:pt x="446" y="1512"/>
                      </a:lnTo>
                      <a:lnTo>
                        <a:pt x="423" y="1648"/>
                      </a:lnTo>
                      <a:lnTo>
                        <a:pt x="462" y="1708"/>
                      </a:lnTo>
                      <a:lnTo>
                        <a:pt x="492" y="1851"/>
                      </a:lnTo>
                      <a:lnTo>
                        <a:pt x="400" y="1761"/>
                      </a:lnTo>
                      <a:lnTo>
                        <a:pt x="385" y="1761"/>
                      </a:lnTo>
                      <a:lnTo>
                        <a:pt x="416" y="1813"/>
                      </a:lnTo>
                      <a:lnTo>
                        <a:pt x="416" y="1911"/>
                      </a:lnTo>
                      <a:lnTo>
                        <a:pt x="392" y="1874"/>
                      </a:lnTo>
                      <a:lnTo>
                        <a:pt x="331" y="1866"/>
                      </a:lnTo>
                      <a:lnTo>
                        <a:pt x="323" y="1866"/>
                      </a:lnTo>
                      <a:lnTo>
                        <a:pt x="323" y="1964"/>
                      </a:lnTo>
                      <a:lnTo>
                        <a:pt x="323" y="2393"/>
                      </a:lnTo>
                      <a:lnTo>
                        <a:pt x="300" y="2603"/>
                      </a:lnTo>
                      <a:lnTo>
                        <a:pt x="269" y="2633"/>
                      </a:ln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C00B411E-B077-402F-A836-B22036C822EC}"/>
                    </a:ext>
                  </a:extLst>
                </p:cNvPr>
                <p:cNvSpPr/>
                <p:nvPr/>
              </p:nvSpPr>
              <p:spPr>
                <a:xfrm>
                  <a:off x="4200807" y="2295957"/>
                  <a:ext cx="3555079" cy="2997732"/>
                </a:xfrm>
                <a:custGeom>
                  <a:avLst/>
                  <a:gdLst>
                    <a:gd name="connsiteX0" fmla="*/ 15593 w 3555079"/>
                    <a:gd name="connsiteY0" fmla="*/ 1209243 h 2997732"/>
                    <a:gd name="connsiteX1" fmla="*/ 307693 w 3555079"/>
                    <a:gd name="connsiteY1" fmla="*/ 2803093 h 2997732"/>
                    <a:gd name="connsiteX2" fmla="*/ 802993 w 3555079"/>
                    <a:gd name="connsiteY2" fmla="*/ 2980893 h 2997732"/>
                    <a:gd name="connsiteX3" fmla="*/ 2123793 w 3555079"/>
                    <a:gd name="connsiteY3" fmla="*/ 2974543 h 2997732"/>
                    <a:gd name="connsiteX4" fmla="*/ 3222343 w 3555079"/>
                    <a:gd name="connsiteY4" fmla="*/ 2841193 h 2997732"/>
                    <a:gd name="connsiteX5" fmla="*/ 3425543 w 3555079"/>
                    <a:gd name="connsiteY5" fmla="*/ 1914093 h 2997732"/>
                    <a:gd name="connsiteX6" fmla="*/ 3457293 w 3555079"/>
                    <a:gd name="connsiteY6" fmla="*/ 1501343 h 2997732"/>
                    <a:gd name="connsiteX7" fmla="*/ 3539843 w 3555079"/>
                    <a:gd name="connsiteY7" fmla="*/ 1215593 h 2997732"/>
                    <a:gd name="connsiteX8" fmla="*/ 3114393 w 3555079"/>
                    <a:gd name="connsiteY8" fmla="*/ 434543 h 2997732"/>
                    <a:gd name="connsiteX9" fmla="*/ 2453993 w 3555079"/>
                    <a:gd name="connsiteY9" fmla="*/ 53543 h 2997732"/>
                    <a:gd name="connsiteX10" fmla="*/ 1342743 w 3555079"/>
                    <a:gd name="connsiteY10" fmla="*/ 34493 h 2997732"/>
                    <a:gd name="connsiteX11" fmla="*/ 466443 w 3555079"/>
                    <a:gd name="connsiteY11" fmla="*/ 351993 h 2997732"/>
                    <a:gd name="connsiteX12" fmla="*/ 123543 w 3555079"/>
                    <a:gd name="connsiteY12" fmla="*/ 625043 h 2997732"/>
                    <a:gd name="connsiteX13" fmla="*/ 47343 w 3555079"/>
                    <a:gd name="connsiteY13" fmla="*/ 1253693 h 2997732"/>
                    <a:gd name="connsiteX14" fmla="*/ 15593 w 3555079"/>
                    <a:gd name="connsiteY14" fmla="*/ 1209243 h 2997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555079" h="2997732">
                      <a:moveTo>
                        <a:pt x="15593" y="1209243"/>
                      </a:moveTo>
                      <a:cubicBezTo>
                        <a:pt x="58985" y="1467476"/>
                        <a:pt x="176460" y="2507818"/>
                        <a:pt x="307693" y="2803093"/>
                      </a:cubicBezTo>
                      <a:cubicBezTo>
                        <a:pt x="438926" y="3098368"/>
                        <a:pt x="500310" y="2952318"/>
                        <a:pt x="802993" y="2980893"/>
                      </a:cubicBezTo>
                      <a:cubicBezTo>
                        <a:pt x="1105676" y="3009468"/>
                        <a:pt x="1720568" y="2997826"/>
                        <a:pt x="2123793" y="2974543"/>
                      </a:cubicBezTo>
                      <a:cubicBezTo>
                        <a:pt x="2527018" y="2951260"/>
                        <a:pt x="3005385" y="3017935"/>
                        <a:pt x="3222343" y="2841193"/>
                      </a:cubicBezTo>
                      <a:cubicBezTo>
                        <a:pt x="3439301" y="2664451"/>
                        <a:pt x="3386385" y="2137401"/>
                        <a:pt x="3425543" y="1914093"/>
                      </a:cubicBezTo>
                      <a:cubicBezTo>
                        <a:pt x="3464701" y="1690785"/>
                        <a:pt x="3438243" y="1617760"/>
                        <a:pt x="3457293" y="1501343"/>
                      </a:cubicBezTo>
                      <a:cubicBezTo>
                        <a:pt x="3476343" y="1384926"/>
                        <a:pt x="3596993" y="1393393"/>
                        <a:pt x="3539843" y="1215593"/>
                      </a:cubicBezTo>
                      <a:cubicBezTo>
                        <a:pt x="3482693" y="1037793"/>
                        <a:pt x="3295368" y="628218"/>
                        <a:pt x="3114393" y="434543"/>
                      </a:cubicBezTo>
                      <a:cubicBezTo>
                        <a:pt x="2933418" y="240868"/>
                        <a:pt x="2749268" y="120218"/>
                        <a:pt x="2453993" y="53543"/>
                      </a:cubicBezTo>
                      <a:cubicBezTo>
                        <a:pt x="2158718" y="-13132"/>
                        <a:pt x="1674001" y="-15249"/>
                        <a:pt x="1342743" y="34493"/>
                      </a:cubicBezTo>
                      <a:cubicBezTo>
                        <a:pt x="1011485" y="84235"/>
                        <a:pt x="669643" y="253568"/>
                        <a:pt x="466443" y="351993"/>
                      </a:cubicBezTo>
                      <a:cubicBezTo>
                        <a:pt x="263243" y="450418"/>
                        <a:pt x="193393" y="474760"/>
                        <a:pt x="123543" y="625043"/>
                      </a:cubicBezTo>
                      <a:cubicBezTo>
                        <a:pt x="53693" y="775326"/>
                        <a:pt x="63218" y="1159501"/>
                        <a:pt x="47343" y="1253693"/>
                      </a:cubicBezTo>
                      <a:cubicBezTo>
                        <a:pt x="31468" y="1347885"/>
                        <a:pt x="-27799" y="951010"/>
                        <a:pt x="15593" y="1209243"/>
                      </a:cubicBez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6A42D903-7F76-4B83-955C-C07C5A39D71B}"/>
                </a:ext>
              </a:extLst>
            </p:cNvPr>
            <p:cNvSpPr/>
            <p:nvPr/>
          </p:nvSpPr>
          <p:spPr>
            <a:xfrm>
              <a:off x="8758053" y="5634866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10BCCBB7-E798-424C-8A9B-28B2EB8488C4}"/>
                </a:ext>
              </a:extLst>
            </p:cNvPr>
            <p:cNvSpPr/>
            <p:nvPr/>
          </p:nvSpPr>
          <p:spPr>
            <a:xfrm flipH="1">
              <a:off x="2595390" y="5634865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10F8063B-ACD8-4332-A78C-1443B2075061}"/>
                </a:ext>
              </a:extLst>
            </p:cNvPr>
            <p:cNvSpPr/>
            <p:nvPr/>
          </p:nvSpPr>
          <p:spPr>
            <a:xfrm rot="10800000" flipV="1">
              <a:off x="2832496" y="3688825"/>
              <a:ext cx="6291700" cy="3165150"/>
            </a:xfrm>
            <a:custGeom>
              <a:avLst/>
              <a:gdLst>
                <a:gd name="connsiteX0" fmla="*/ 353988 w 8483600"/>
                <a:gd name="connsiteY0" fmla="*/ 0 h 3155820"/>
                <a:gd name="connsiteX1" fmla="*/ 8129612 w 8483600"/>
                <a:gd name="connsiteY1" fmla="*/ 0 h 3155820"/>
                <a:gd name="connsiteX2" fmla="*/ 8483600 w 8483600"/>
                <a:gd name="connsiteY2" fmla="*/ 353988 h 3155820"/>
                <a:gd name="connsiteX3" fmla="*/ 8483600 w 8483600"/>
                <a:gd name="connsiteY3" fmla="*/ 3155820 h 3155820"/>
                <a:gd name="connsiteX4" fmla="*/ 8483600 w 8483600"/>
                <a:gd name="connsiteY4" fmla="*/ 3155820 h 3155820"/>
                <a:gd name="connsiteX5" fmla="*/ 0 w 8483600"/>
                <a:gd name="connsiteY5" fmla="*/ 3155820 h 3155820"/>
                <a:gd name="connsiteX6" fmla="*/ 0 w 8483600"/>
                <a:gd name="connsiteY6" fmla="*/ 3155820 h 3155820"/>
                <a:gd name="connsiteX7" fmla="*/ 0 w 8483600"/>
                <a:gd name="connsiteY7" fmla="*/ 353988 h 3155820"/>
                <a:gd name="connsiteX8" fmla="*/ 353988 w 8483600"/>
                <a:gd name="connsiteY8" fmla="*/ 0 h 3155820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4836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14929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5150"/>
                <a:gd name="connsiteX1" fmla="*/ 8129612 w 8483600"/>
                <a:gd name="connsiteY1" fmla="*/ 0 h 3165150"/>
                <a:gd name="connsiteX2" fmla="*/ 8483600 w 8483600"/>
                <a:gd name="connsiteY2" fmla="*/ 353988 h 3165150"/>
                <a:gd name="connsiteX3" fmla="*/ 8331200 w 8483600"/>
                <a:gd name="connsiteY3" fmla="*/ 3155820 h 3165150"/>
                <a:gd name="connsiteX4" fmla="*/ 8321675 w 8483600"/>
                <a:gd name="connsiteY4" fmla="*/ 3160582 h 3165150"/>
                <a:gd name="connsiteX5" fmla="*/ 149289 w 8483600"/>
                <a:gd name="connsiteY5" fmla="*/ 3165150 h 3165150"/>
                <a:gd name="connsiteX6" fmla="*/ 149290 w 8483600"/>
                <a:gd name="connsiteY6" fmla="*/ 3155820 h 3165150"/>
                <a:gd name="connsiteX7" fmla="*/ 0 w 8483600"/>
                <a:gd name="connsiteY7" fmla="*/ 353988 h 3165150"/>
                <a:gd name="connsiteX8" fmla="*/ 353988 w 8483600"/>
                <a:gd name="connsiteY8" fmla="*/ 0 h 316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3600" h="3165150">
                  <a:moveTo>
                    <a:pt x="353988" y="0"/>
                  </a:moveTo>
                  <a:lnTo>
                    <a:pt x="8129612" y="0"/>
                  </a:lnTo>
                  <a:cubicBezTo>
                    <a:pt x="8325114" y="0"/>
                    <a:pt x="8483600" y="158486"/>
                    <a:pt x="8483600" y="353988"/>
                  </a:cubicBezTo>
                  <a:lnTo>
                    <a:pt x="8331200" y="3155820"/>
                  </a:lnTo>
                  <a:lnTo>
                    <a:pt x="8321675" y="3160582"/>
                  </a:lnTo>
                  <a:lnTo>
                    <a:pt x="149289" y="3165150"/>
                  </a:lnTo>
                  <a:cubicBezTo>
                    <a:pt x="149289" y="3162040"/>
                    <a:pt x="149290" y="3158930"/>
                    <a:pt x="149290" y="3155820"/>
                  </a:cubicBezTo>
                  <a:lnTo>
                    <a:pt x="0" y="353988"/>
                  </a:lnTo>
                  <a:cubicBezTo>
                    <a:pt x="0" y="158486"/>
                    <a:pt x="158486" y="0"/>
                    <a:pt x="353988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zh-TW" altLang="en-US" sz="3200" b="1" kern="0" dirty="0">
                  <a:solidFill>
                    <a:srgbClr val="747A9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謝謝各位</a:t>
              </a:r>
              <a:endParaRPr lang="en-US" altLang="ko-KR" sz="32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5310440" y="2880652"/>
            <a:ext cx="1620957" cy="6629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謝謝各位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286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幼兒園功能選單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6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8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7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5" name="資料庫圖表 4"/>
          <p:cNvGraphicFramePr/>
          <p:nvPr>
            <p:extLst>
              <p:ext uri="{D42A27DB-BD31-4B8C-83A1-F6EECF244321}">
                <p14:modId xmlns:p14="http://schemas.microsoft.com/office/powerpoint/2010/main" val="391242593"/>
              </p:ext>
            </p:extLst>
          </p:nvPr>
        </p:nvGraphicFramePr>
        <p:xfrm>
          <a:off x="2031999" y="11654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6456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  <a:endParaRPr lang="en-US" altLang="zh-TW" dirty="0"/>
          </a:p>
          <a:p>
            <a:pPr algn="ctr"/>
            <a:r>
              <a:rPr lang="en-US" altLang="zh-TW" dirty="0"/>
              <a:t>LOGO</a:t>
            </a:r>
            <a:endParaRPr lang="zh-TW" altLang="en-US" dirty="0"/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4BD68ECC-3E6A-48CB-A75C-C5EAF768E9AA}"/>
              </a:ext>
            </a:extLst>
          </p:cNvPr>
          <p:cNvGrpSpPr/>
          <p:nvPr/>
        </p:nvGrpSpPr>
        <p:grpSpPr>
          <a:xfrm>
            <a:off x="3230394" y="763260"/>
            <a:ext cx="6444061" cy="373934"/>
            <a:chOff x="3070135" y="734979"/>
            <a:chExt cx="6444061" cy="373934"/>
          </a:xfrm>
        </p:grpSpPr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E66A0441-50E7-4745-98FB-7989D8B2A81C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39" name="矩形: 圓角 38">
              <a:extLst>
                <a:ext uri="{FF2B5EF4-FFF2-40B4-BE49-F238E27FC236}">
                  <a16:creationId xmlns:a16="http://schemas.microsoft.com/office/drawing/2014/main" id="{EB5D5D18-5953-46F4-BEA3-B5EC578C063E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1C8B67B3-A013-4563-95BA-B48E0DB6C059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F883BA1C-BC26-4E4D-83A1-38137850C15D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1209677" y="1126482"/>
            <a:ext cx="8973420" cy="223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跑馬燈 </a:t>
            </a:r>
            <a:r>
              <a:rPr lang="en-US" altLang="zh-TW" dirty="0"/>
              <a:t>Slide Image</a:t>
            </a:r>
          </a:p>
          <a:p>
            <a:pPr algn="ctr"/>
            <a:r>
              <a:rPr lang="en-US" altLang="zh-TW" dirty="0"/>
              <a:t>(</a:t>
            </a:r>
            <a:r>
              <a:rPr lang="zh-TW" altLang="en-US" dirty="0"/>
              <a:t>幼兒園照片</a:t>
            </a:r>
            <a:r>
              <a:rPr lang="en-US" altLang="zh-TW" dirty="0"/>
              <a:t>or</a:t>
            </a:r>
            <a:r>
              <a:rPr lang="zh-TW" altLang="en-US" dirty="0"/>
              <a:t>理念</a:t>
            </a:r>
            <a:r>
              <a:rPr lang="en-US" altLang="zh-TW" dirty="0"/>
              <a:t>or</a:t>
            </a:r>
            <a:r>
              <a:rPr lang="zh-TW" altLang="en-US" dirty="0"/>
              <a:t>最新消息等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3" name="矩形: 圓角化同側角落 12">
            <a:extLst>
              <a:ext uri="{FF2B5EF4-FFF2-40B4-BE49-F238E27FC236}">
                <a16:creationId xmlns:a16="http://schemas.microsoft.com/office/drawing/2014/main" id="{A775302B-7059-485D-9AB1-0F9D30B4FD15}"/>
              </a:ext>
            </a:extLst>
          </p:cNvPr>
          <p:cNvSpPr/>
          <p:nvPr/>
        </p:nvSpPr>
        <p:spPr>
          <a:xfrm>
            <a:off x="1589171" y="3429000"/>
            <a:ext cx="8176998" cy="1852391"/>
          </a:xfrm>
          <a:prstGeom prst="round2Same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公告事項</a:t>
            </a: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D05FDAF1-3AA5-4D11-B87C-BCD6D1ABDF2B}"/>
              </a:ext>
            </a:extLst>
          </p:cNvPr>
          <p:cNvGrpSpPr/>
          <p:nvPr/>
        </p:nvGrpSpPr>
        <p:grpSpPr>
          <a:xfrm>
            <a:off x="5524109" y="3197623"/>
            <a:ext cx="404134" cy="93558"/>
            <a:chOff x="4482078" y="3058631"/>
            <a:chExt cx="776856" cy="179844"/>
          </a:xfrm>
        </p:grpSpPr>
        <p:sp>
          <p:nvSpPr>
            <p:cNvPr id="14" name="流程圖: 接點 13">
              <a:extLst>
                <a:ext uri="{FF2B5EF4-FFF2-40B4-BE49-F238E27FC236}">
                  <a16:creationId xmlns:a16="http://schemas.microsoft.com/office/drawing/2014/main" id="{2ACC73E6-7EB8-4687-BED8-1CE46A18FD8D}"/>
                </a:ext>
              </a:extLst>
            </p:cNvPr>
            <p:cNvSpPr/>
            <p:nvPr/>
          </p:nvSpPr>
          <p:spPr>
            <a:xfrm>
              <a:off x="4482078" y="3058631"/>
              <a:ext cx="179844" cy="179844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" name="流程圖: 接點 48">
              <a:extLst>
                <a:ext uri="{FF2B5EF4-FFF2-40B4-BE49-F238E27FC236}">
                  <a16:creationId xmlns:a16="http://schemas.microsoft.com/office/drawing/2014/main" id="{8ABE9EB6-9F73-47B6-9E65-8FC903622208}"/>
                </a:ext>
              </a:extLst>
            </p:cNvPr>
            <p:cNvSpPr/>
            <p:nvPr/>
          </p:nvSpPr>
          <p:spPr>
            <a:xfrm>
              <a:off x="4780584" y="3058631"/>
              <a:ext cx="179844" cy="179844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流程圖: 接點 49">
              <a:extLst>
                <a:ext uri="{FF2B5EF4-FFF2-40B4-BE49-F238E27FC236}">
                  <a16:creationId xmlns:a16="http://schemas.microsoft.com/office/drawing/2014/main" id="{E072D2D5-5F4A-476B-B29C-3611B0B20043}"/>
                </a:ext>
              </a:extLst>
            </p:cNvPr>
            <p:cNvSpPr/>
            <p:nvPr/>
          </p:nvSpPr>
          <p:spPr>
            <a:xfrm>
              <a:off x="5079090" y="3058631"/>
              <a:ext cx="179844" cy="179844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1" name="圖片 10">
            <a:extLst>
              <a:ext uri="{FF2B5EF4-FFF2-40B4-BE49-F238E27FC236}">
                <a16:creationId xmlns:a16="http://schemas.microsoft.com/office/drawing/2014/main" id="{41408BCC-1B56-463C-8BF3-D1BCA87B5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84" y="391548"/>
            <a:ext cx="10843709" cy="488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5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sp>
        <p:nvSpPr>
          <p:cNvPr id="9" name="矩形 8"/>
          <p:cNvSpPr/>
          <p:nvPr/>
        </p:nvSpPr>
        <p:spPr>
          <a:xfrm>
            <a:off x="2202577" y="1498862"/>
            <a:ext cx="6987620" cy="3337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A9B5EC1-5B29-4D92-BE3C-1D19580AB8AB}"/>
              </a:ext>
            </a:extLst>
          </p:cNvPr>
          <p:cNvSpPr/>
          <p:nvPr/>
        </p:nvSpPr>
        <p:spPr>
          <a:xfrm>
            <a:off x="2630078" y="1819369"/>
            <a:ext cx="6155703" cy="36764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F03C2219-8628-49D5-BF50-16E06005C26F}"/>
              </a:ext>
            </a:extLst>
          </p:cNvPr>
          <p:cNvSpPr/>
          <p:nvPr/>
        </p:nvSpPr>
        <p:spPr>
          <a:xfrm>
            <a:off x="2630078" y="2300588"/>
            <a:ext cx="6155703" cy="36764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5D0684D3-DE9D-411D-94D4-9F9ADFC154D8}"/>
              </a:ext>
            </a:extLst>
          </p:cNvPr>
          <p:cNvSpPr/>
          <p:nvPr/>
        </p:nvSpPr>
        <p:spPr>
          <a:xfrm>
            <a:off x="2630078" y="2781807"/>
            <a:ext cx="6155703" cy="36764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: 圓角 49">
            <a:extLst>
              <a:ext uri="{FF2B5EF4-FFF2-40B4-BE49-F238E27FC236}">
                <a16:creationId xmlns:a16="http://schemas.microsoft.com/office/drawing/2014/main" id="{6E726EEC-EE6E-41D6-8183-ABD59CD18600}"/>
              </a:ext>
            </a:extLst>
          </p:cNvPr>
          <p:cNvSpPr/>
          <p:nvPr/>
        </p:nvSpPr>
        <p:spPr>
          <a:xfrm>
            <a:off x="2630078" y="3263026"/>
            <a:ext cx="6155703" cy="36764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9AE8D326-F79C-4536-B16F-8F5DA921D836}"/>
              </a:ext>
            </a:extLst>
          </p:cNvPr>
          <p:cNvSpPr/>
          <p:nvPr/>
        </p:nvSpPr>
        <p:spPr>
          <a:xfrm>
            <a:off x="2630078" y="3744245"/>
            <a:ext cx="6155703" cy="36764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925BEBA9-4395-4DCE-B83B-092E8C9412A4}"/>
              </a:ext>
            </a:extLst>
          </p:cNvPr>
          <p:cNvGrpSpPr/>
          <p:nvPr/>
        </p:nvGrpSpPr>
        <p:grpSpPr>
          <a:xfrm>
            <a:off x="4883087" y="4415139"/>
            <a:ext cx="1614144" cy="369332"/>
            <a:chOff x="4751109" y="4415139"/>
            <a:chExt cx="1614144" cy="369332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D15F112-662B-4CD4-A22C-3B70B0CA6A47}"/>
                </a:ext>
              </a:extLst>
            </p:cNvPr>
            <p:cNvSpPr/>
            <p:nvPr/>
          </p:nvSpPr>
          <p:spPr>
            <a:xfrm>
              <a:off x="4751109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29D964CF-9750-43F1-BCEC-116FFEF34F9D}"/>
                </a:ext>
              </a:extLst>
            </p:cNvPr>
            <p:cNvSpPr/>
            <p:nvPr/>
          </p:nvSpPr>
          <p:spPr>
            <a:xfrm>
              <a:off x="4959202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E28005CA-5C3B-4591-AE3B-BA40ED537709}"/>
                </a:ext>
              </a:extLst>
            </p:cNvPr>
            <p:cNvSpPr/>
            <p:nvPr/>
          </p:nvSpPr>
          <p:spPr>
            <a:xfrm>
              <a:off x="5167295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C8FE879F-9B4F-486A-AB42-5ADDF8C11B7C}"/>
                </a:ext>
              </a:extLst>
            </p:cNvPr>
            <p:cNvSpPr txBox="1"/>
            <p:nvPr/>
          </p:nvSpPr>
          <p:spPr>
            <a:xfrm>
              <a:off x="5327551" y="4415139"/>
              <a:ext cx="40692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…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331CA06-F5D0-49C0-AD62-740AE95DE2DF}"/>
                </a:ext>
              </a:extLst>
            </p:cNvPr>
            <p:cNvSpPr/>
            <p:nvPr/>
          </p:nvSpPr>
          <p:spPr>
            <a:xfrm>
              <a:off x="5666493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B8D49E81-0D0E-4E4B-B707-53E3DDCA31A6}"/>
                </a:ext>
              </a:extLst>
            </p:cNvPr>
            <p:cNvSpPr/>
            <p:nvPr/>
          </p:nvSpPr>
          <p:spPr>
            <a:xfrm>
              <a:off x="5929129" y="4447948"/>
              <a:ext cx="436124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700" dirty="0">
                  <a:solidFill>
                    <a:schemeClr val="tx1"/>
                  </a:solidFill>
                </a:rPr>
                <a:t>第</a:t>
              </a:r>
              <a:r>
                <a:rPr lang="en-US" altLang="zh-TW" sz="700" dirty="0">
                  <a:solidFill>
                    <a:schemeClr val="tx1"/>
                  </a:solidFill>
                </a:rPr>
                <a:t>X</a:t>
              </a:r>
              <a:r>
                <a:rPr lang="zh-TW" altLang="en-US" sz="700" dirty="0">
                  <a:solidFill>
                    <a:schemeClr val="tx1"/>
                  </a:solidFill>
                </a:rPr>
                <a:t>頁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E9C1DCCE-D048-4800-A66C-7F205DD0BA46}"/>
              </a:ext>
            </a:extLst>
          </p:cNvPr>
          <p:cNvGrpSpPr/>
          <p:nvPr/>
        </p:nvGrpSpPr>
        <p:grpSpPr>
          <a:xfrm>
            <a:off x="3249248" y="857530"/>
            <a:ext cx="6444061" cy="373934"/>
            <a:chOff x="3070135" y="734979"/>
            <a:chExt cx="6444061" cy="373934"/>
          </a:xfrm>
        </p:grpSpPr>
        <p:sp>
          <p:nvSpPr>
            <p:cNvPr id="61" name="矩形: 圓角 60">
              <a:extLst>
                <a:ext uri="{FF2B5EF4-FFF2-40B4-BE49-F238E27FC236}">
                  <a16:creationId xmlns:a16="http://schemas.microsoft.com/office/drawing/2014/main" id="{D652F73F-5D81-438F-B708-1B182787DEF8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A97812CD-0363-41D1-938B-783470C6EB2A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63" name="矩形: 圓角 62">
              <a:extLst>
                <a:ext uri="{FF2B5EF4-FFF2-40B4-BE49-F238E27FC236}">
                  <a16:creationId xmlns:a16="http://schemas.microsoft.com/office/drawing/2014/main" id="{1EDC3003-8EA3-423D-AC4A-46CFF13D2878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D0687458-3B39-41A4-86FB-FD1E9F2F2BEE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47DA9798-BAD9-42D0-A794-ACEB0AD93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22" y="347361"/>
            <a:ext cx="11098745" cy="501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63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E9C6D72E-1BB0-406B-8CBE-2EB12F79A502}"/>
              </a:ext>
            </a:extLst>
          </p:cNvPr>
          <p:cNvGrpSpPr/>
          <p:nvPr/>
        </p:nvGrpSpPr>
        <p:grpSpPr>
          <a:xfrm>
            <a:off x="3268102" y="885811"/>
            <a:ext cx="6444061" cy="373934"/>
            <a:chOff x="3070135" y="734979"/>
            <a:chExt cx="6444061" cy="373934"/>
          </a:xfrm>
        </p:grpSpPr>
        <p:sp>
          <p:nvSpPr>
            <p:cNvPr id="39" name="矩形: 圓角 38">
              <a:extLst>
                <a:ext uri="{FF2B5EF4-FFF2-40B4-BE49-F238E27FC236}">
                  <a16:creationId xmlns:a16="http://schemas.microsoft.com/office/drawing/2014/main" id="{FB5EDA11-D571-46EE-9158-72F1440FC581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33579E13-6EA6-46E2-A5F5-443B57A4F09C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DAFDB323-0E54-43B1-AD07-9F135695D282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46" name="矩形: 圓角 45">
              <a:extLst>
                <a:ext uri="{FF2B5EF4-FFF2-40B4-BE49-F238E27FC236}">
                  <a16:creationId xmlns:a16="http://schemas.microsoft.com/office/drawing/2014/main" id="{45221ADA-FEC5-4023-9CA0-22FFB8DE8577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E96410A-AF91-4C8B-A680-F2258AC1D51C}"/>
              </a:ext>
            </a:extLst>
          </p:cNvPr>
          <p:cNvSpPr/>
          <p:nvPr/>
        </p:nvSpPr>
        <p:spPr>
          <a:xfrm>
            <a:off x="1901836" y="1527142"/>
            <a:ext cx="7732358" cy="111236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教育理念</a:t>
            </a:r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032545A8-EF90-4D14-BBAB-335E4CD3B72D}"/>
              </a:ext>
            </a:extLst>
          </p:cNvPr>
          <p:cNvSpPr/>
          <p:nvPr/>
        </p:nvSpPr>
        <p:spPr>
          <a:xfrm>
            <a:off x="1901836" y="2798750"/>
            <a:ext cx="7732358" cy="111236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教學特色</a:t>
            </a: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48865736-446F-475A-ABEC-31D15B27B85B}"/>
              </a:ext>
            </a:extLst>
          </p:cNvPr>
          <p:cNvSpPr/>
          <p:nvPr/>
        </p:nvSpPr>
        <p:spPr>
          <a:xfrm>
            <a:off x="1901836" y="4070359"/>
            <a:ext cx="7732358" cy="111236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環境介紹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DBD8412-0364-47D2-AD8A-D043BCE01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93" y="315389"/>
            <a:ext cx="10943893" cy="495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1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活動相簿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sp>
        <p:nvSpPr>
          <p:cNvPr id="9" name="矩形 8"/>
          <p:cNvSpPr/>
          <p:nvPr/>
        </p:nvSpPr>
        <p:spPr>
          <a:xfrm>
            <a:off x="1580677" y="1472168"/>
            <a:ext cx="8185492" cy="366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A9B5EC1-5B29-4D92-BE3C-1D19580AB8AB}"/>
              </a:ext>
            </a:extLst>
          </p:cNvPr>
          <p:cNvSpPr/>
          <p:nvPr/>
        </p:nvSpPr>
        <p:spPr>
          <a:xfrm>
            <a:off x="2089613" y="1985317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925BEBA9-4395-4DCE-B83B-092E8C9412A4}"/>
              </a:ext>
            </a:extLst>
          </p:cNvPr>
          <p:cNvGrpSpPr/>
          <p:nvPr/>
        </p:nvGrpSpPr>
        <p:grpSpPr>
          <a:xfrm>
            <a:off x="4883087" y="4735653"/>
            <a:ext cx="1614144" cy="369332"/>
            <a:chOff x="4751109" y="4415139"/>
            <a:chExt cx="1614144" cy="369332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D15F112-662B-4CD4-A22C-3B70B0CA6A47}"/>
                </a:ext>
              </a:extLst>
            </p:cNvPr>
            <p:cNvSpPr/>
            <p:nvPr/>
          </p:nvSpPr>
          <p:spPr>
            <a:xfrm>
              <a:off x="4751109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29D964CF-9750-43F1-BCEC-116FFEF34F9D}"/>
                </a:ext>
              </a:extLst>
            </p:cNvPr>
            <p:cNvSpPr/>
            <p:nvPr/>
          </p:nvSpPr>
          <p:spPr>
            <a:xfrm>
              <a:off x="4959202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E28005CA-5C3B-4591-AE3B-BA40ED537709}"/>
                </a:ext>
              </a:extLst>
            </p:cNvPr>
            <p:cNvSpPr/>
            <p:nvPr/>
          </p:nvSpPr>
          <p:spPr>
            <a:xfrm>
              <a:off x="5167295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C8FE879F-9B4F-486A-AB42-5ADDF8C11B7C}"/>
                </a:ext>
              </a:extLst>
            </p:cNvPr>
            <p:cNvSpPr txBox="1"/>
            <p:nvPr/>
          </p:nvSpPr>
          <p:spPr>
            <a:xfrm>
              <a:off x="5327551" y="4415139"/>
              <a:ext cx="40692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…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331CA06-F5D0-49C0-AD62-740AE95DE2DF}"/>
                </a:ext>
              </a:extLst>
            </p:cNvPr>
            <p:cNvSpPr/>
            <p:nvPr/>
          </p:nvSpPr>
          <p:spPr>
            <a:xfrm>
              <a:off x="5666493" y="4447948"/>
              <a:ext cx="160256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B8D49E81-0D0E-4E4B-B707-53E3DDCA31A6}"/>
                </a:ext>
              </a:extLst>
            </p:cNvPr>
            <p:cNvSpPr/>
            <p:nvPr/>
          </p:nvSpPr>
          <p:spPr>
            <a:xfrm>
              <a:off x="5929129" y="4447948"/>
              <a:ext cx="436124" cy="2262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700" dirty="0">
                  <a:solidFill>
                    <a:schemeClr val="tx1"/>
                  </a:solidFill>
                </a:rPr>
                <a:t>第</a:t>
              </a:r>
              <a:r>
                <a:rPr lang="en-US" altLang="zh-TW" sz="700" dirty="0">
                  <a:solidFill>
                    <a:schemeClr val="tx1"/>
                  </a:solidFill>
                </a:rPr>
                <a:t>X</a:t>
              </a:r>
              <a:r>
                <a:rPr lang="zh-TW" altLang="en-US" sz="700" dirty="0">
                  <a:solidFill>
                    <a:schemeClr val="tx1"/>
                  </a:solidFill>
                </a:rPr>
                <a:t>頁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E9C1DCCE-D048-4800-A66C-7F205DD0BA46}"/>
              </a:ext>
            </a:extLst>
          </p:cNvPr>
          <p:cNvGrpSpPr/>
          <p:nvPr/>
        </p:nvGrpSpPr>
        <p:grpSpPr>
          <a:xfrm>
            <a:off x="3249248" y="857530"/>
            <a:ext cx="6444061" cy="373934"/>
            <a:chOff x="3070135" y="734979"/>
            <a:chExt cx="6444061" cy="373934"/>
          </a:xfrm>
        </p:grpSpPr>
        <p:sp>
          <p:nvSpPr>
            <p:cNvPr id="61" name="矩形: 圓角 60">
              <a:extLst>
                <a:ext uri="{FF2B5EF4-FFF2-40B4-BE49-F238E27FC236}">
                  <a16:creationId xmlns:a16="http://schemas.microsoft.com/office/drawing/2014/main" id="{D652F73F-5D81-438F-B708-1B182787DEF8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A97812CD-0363-41D1-938B-783470C6EB2A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63" name="矩形: 圓角 62">
              <a:extLst>
                <a:ext uri="{FF2B5EF4-FFF2-40B4-BE49-F238E27FC236}">
                  <a16:creationId xmlns:a16="http://schemas.microsoft.com/office/drawing/2014/main" id="{1EDC3003-8EA3-423D-AC4A-46CFF13D2878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D0687458-3B39-41A4-86FB-FD1E9F2F2BEE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13" name="矩形: 圓角化同側角落 12">
            <a:extLst>
              <a:ext uri="{FF2B5EF4-FFF2-40B4-BE49-F238E27FC236}">
                <a16:creationId xmlns:a16="http://schemas.microsoft.com/office/drawing/2014/main" id="{E0D20645-C6D8-4699-8687-3BF4D43E5ABF}"/>
              </a:ext>
            </a:extLst>
          </p:cNvPr>
          <p:cNvSpPr/>
          <p:nvPr/>
        </p:nvSpPr>
        <p:spPr>
          <a:xfrm rot="10800000">
            <a:off x="6709317" y="1238979"/>
            <a:ext cx="1253958" cy="740649"/>
          </a:xfrm>
          <a:prstGeom prst="round2Same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A87F423-D346-485F-8301-B72EF97B5519}"/>
              </a:ext>
            </a:extLst>
          </p:cNvPr>
          <p:cNvSpPr txBox="1"/>
          <p:nvPr/>
        </p:nvSpPr>
        <p:spPr>
          <a:xfrm>
            <a:off x="6803586" y="1276688"/>
            <a:ext cx="1235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校外教學</a:t>
            </a:r>
            <a:endParaRPr lang="en-US" altLang="zh-TW" dirty="0"/>
          </a:p>
          <a:p>
            <a:r>
              <a:rPr lang="zh-TW" altLang="en-US" dirty="0"/>
              <a:t>活動相簿</a:t>
            </a: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817E35A7-F30F-49C1-9817-6189980FE801}"/>
              </a:ext>
            </a:extLst>
          </p:cNvPr>
          <p:cNvCxnSpPr>
            <a:cxnSpLocks/>
          </p:cNvCxnSpPr>
          <p:nvPr/>
        </p:nvCxnSpPr>
        <p:spPr>
          <a:xfrm>
            <a:off x="6709316" y="1599854"/>
            <a:ext cx="1235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: 圓角 67">
            <a:extLst>
              <a:ext uri="{FF2B5EF4-FFF2-40B4-BE49-F238E27FC236}">
                <a16:creationId xmlns:a16="http://schemas.microsoft.com/office/drawing/2014/main" id="{7AE7C595-98A7-4159-9E44-4893CE6D491E}"/>
              </a:ext>
            </a:extLst>
          </p:cNvPr>
          <p:cNvSpPr/>
          <p:nvPr/>
        </p:nvSpPr>
        <p:spPr>
          <a:xfrm>
            <a:off x="4048039" y="1985317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: 圓角 68">
            <a:extLst>
              <a:ext uri="{FF2B5EF4-FFF2-40B4-BE49-F238E27FC236}">
                <a16:creationId xmlns:a16="http://schemas.microsoft.com/office/drawing/2014/main" id="{5F52F2B8-ECC1-42E6-AA94-714B0BF59DDA}"/>
              </a:ext>
            </a:extLst>
          </p:cNvPr>
          <p:cNvSpPr/>
          <p:nvPr/>
        </p:nvSpPr>
        <p:spPr>
          <a:xfrm>
            <a:off x="6006465" y="1985317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: 圓角 69">
            <a:extLst>
              <a:ext uri="{FF2B5EF4-FFF2-40B4-BE49-F238E27FC236}">
                <a16:creationId xmlns:a16="http://schemas.microsoft.com/office/drawing/2014/main" id="{F2179C44-B937-4F57-9F6E-69E25A752078}"/>
              </a:ext>
            </a:extLst>
          </p:cNvPr>
          <p:cNvSpPr/>
          <p:nvPr/>
        </p:nvSpPr>
        <p:spPr>
          <a:xfrm>
            <a:off x="7964891" y="1985317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矩形: 圓角 80">
            <a:extLst>
              <a:ext uri="{FF2B5EF4-FFF2-40B4-BE49-F238E27FC236}">
                <a16:creationId xmlns:a16="http://schemas.microsoft.com/office/drawing/2014/main" id="{868EFF2B-1110-41C4-A677-2B46F7859341}"/>
              </a:ext>
            </a:extLst>
          </p:cNvPr>
          <p:cNvSpPr/>
          <p:nvPr/>
        </p:nvSpPr>
        <p:spPr>
          <a:xfrm>
            <a:off x="2089613" y="3486948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矩形: 圓角 81">
            <a:extLst>
              <a:ext uri="{FF2B5EF4-FFF2-40B4-BE49-F238E27FC236}">
                <a16:creationId xmlns:a16="http://schemas.microsoft.com/office/drawing/2014/main" id="{C76E5E8F-6C4E-432F-BA4F-DDC32F37DCDA}"/>
              </a:ext>
            </a:extLst>
          </p:cNvPr>
          <p:cNvSpPr/>
          <p:nvPr/>
        </p:nvSpPr>
        <p:spPr>
          <a:xfrm>
            <a:off x="4048039" y="3486948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矩形: 圓角 82">
            <a:extLst>
              <a:ext uri="{FF2B5EF4-FFF2-40B4-BE49-F238E27FC236}">
                <a16:creationId xmlns:a16="http://schemas.microsoft.com/office/drawing/2014/main" id="{4B6A909A-7435-4188-A993-F303337B6D38}"/>
              </a:ext>
            </a:extLst>
          </p:cNvPr>
          <p:cNvSpPr/>
          <p:nvPr/>
        </p:nvSpPr>
        <p:spPr>
          <a:xfrm>
            <a:off x="6006465" y="3486948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矩形: 圓角 83">
            <a:extLst>
              <a:ext uri="{FF2B5EF4-FFF2-40B4-BE49-F238E27FC236}">
                <a16:creationId xmlns:a16="http://schemas.microsoft.com/office/drawing/2014/main" id="{D1B08082-90E0-421A-A799-0D33A4814BD2}"/>
              </a:ext>
            </a:extLst>
          </p:cNvPr>
          <p:cNvSpPr/>
          <p:nvPr/>
        </p:nvSpPr>
        <p:spPr>
          <a:xfrm>
            <a:off x="7964891" y="3486948"/>
            <a:ext cx="1358218" cy="10778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雲朵形 16">
            <a:extLst>
              <a:ext uri="{FF2B5EF4-FFF2-40B4-BE49-F238E27FC236}">
                <a16:creationId xmlns:a16="http://schemas.microsoft.com/office/drawing/2014/main" id="{E2CA0D04-7D92-4D1F-9C75-26DC734CECFE}"/>
              </a:ext>
            </a:extLst>
          </p:cNvPr>
          <p:cNvSpPr/>
          <p:nvPr/>
        </p:nvSpPr>
        <p:spPr>
          <a:xfrm>
            <a:off x="1804673" y="1341716"/>
            <a:ext cx="1643158" cy="563144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chemeClr val="tx1"/>
                </a:solidFill>
              </a:rPr>
              <a:t>相簿名稱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447C7CE6-ABD6-4222-8679-305FAF411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04" y="237309"/>
            <a:ext cx="11175605" cy="505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3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聯繫我們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E9C6D72E-1BB0-406B-8CBE-2EB12F79A502}"/>
              </a:ext>
            </a:extLst>
          </p:cNvPr>
          <p:cNvGrpSpPr/>
          <p:nvPr/>
        </p:nvGrpSpPr>
        <p:grpSpPr>
          <a:xfrm>
            <a:off x="3268102" y="885811"/>
            <a:ext cx="6444061" cy="373934"/>
            <a:chOff x="3070135" y="734979"/>
            <a:chExt cx="6444061" cy="373934"/>
          </a:xfrm>
        </p:grpSpPr>
        <p:sp>
          <p:nvSpPr>
            <p:cNvPr id="39" name="矩形: 圓角 38">
              <a:extLst>
                <a:ext uri="{FF2B5EF4-FFF2-40B4-BE49-F238E27FC236}">
                  <a16:creationId xmlns:a16="http://schemas.microsoft.com/office/drawing/2014/main" id="{FB5EDA11-D571-46EE-9158-72F1440FC581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33579E13-6EA6-46E2-A5F5-443B57A4F09C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DAFDB323-0E54-43B1-AD07-9F135695D282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46" name="矩形: 圓角 45">
              <a:extLst>
                <a:ext uri="{FF2B5EF4-FFF2-40B4-BE49-F238E27FC236}">
                  <a16:creationId xmlns:a16="http://schemas.microsoft.com/office/drawing/2014/main" id="{45221ADA-FEC5-4023-9CA0-22FFB8DE8577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E96410A-AF91-4C8B-A680-F2258AC1D51C}"/>
              </a:ext>
            </a:extLst>
          </p:cNvPr>
          <p:cNvSpPr/>
          <p:nvPr/>
        </p:nvSpPr>
        <p:spPr>
          <a:xfrm>
            <a:off x="1901836" y="1527143"/>
            <a:ext cx="4350259" cy="217759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MAP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032545A8-EF90-4D14-BBAB-335E4CD3B72D}"/>
              </a:ext>
            </a:extLst>
          </p:cNvPr>
          <p:cNvSpPr/>
          <p:nvPr/>
        </p:nvSpPr>
        <p:spPr>
          <a:xfrm>
            <a:off x="6413206" y="1523388"/>
            <a:ext cx="3220987" cy="217759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地址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zh-TW" altLang="en-US" dirty="0">
                <a:solidFill>
                  <a:schemeClr val="tx1"/>
                </a:solidFill>
              </a:rPr>
              <a:t>電話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Mail: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LINE: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FB: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9" name="矩形: 圓角化同側角落 48">
            <a:extLst>
              <a:ext uri="{FF2B5EF4-FFF2-40B4-BE49-F238E27FC236}">
                <a16:creationId xmlns:a16="http://schemas.microsoft.com/office/drawing/2014/main" id="{48865736-446F-475A-ABEC-31D15B27B85B}"/>
              </a:ext>
            </a:extLst>
          </p:cNvPr>
          <p:cNvSpPr/>
          <p:nvPr/>
        </p:nvSpPr>
        <p:spPr>
          <a:xfrm>
            <a:off x="1901836" y="3879980"/>
            <a:ext cx="7732358" cy="1401411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聯絡表單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endParaRPr lang="en-US" altLang="zh-TW" dirty="0">
              <a:solidFill>
                <a:schemeClr val="tx1"/>
              </a:solidFill>
            </a:endParaRPr>
          </a:p>
          <a:p>
            <a:pPr algn="ctr"/>
            <a:endParaRPr lang="en-US" altLang="zh-TW" dirty="0">
              <a:solidFill>
                <a:schemeClr val="tx1"/>
              </a:solidFill>
            </a:endParaRPr>
          </a:p>
          <a:p>
            <a:pPr algn="ctr"/>
            <a:endParaRPr lang="en-US" altLang="zh-TW" dirty="0">
              <a:solidFill>
                <a:schemeClr val="tx1"/>
              </a:solidFill>
            </a:endParaRPr>
          </a:p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0" name="矩形: 圓角 49">
            <a:extLst>
              <a:ext uri="{FF2B5EF4-FFF2-40B4-BE49-F238E27FC236}">
                <a16:creationId xmlns:a16="http://schemas.microsoft.com/office/drawing/2014/main" id="{9F415D50-8457-4394-B893-5A16EC31CC5C}"/>
              </a:ext>
            </a:extLst>
          </p:cNvPr>
          <p:cNvSpPr/>
          <p:nvPr/>
        </p:nvSpPr>
        <p:spPr>
          <a:xfrm>
            <a:off x="4160427" y="4411745"/>
            <a:ext cx="3135919" cy="3319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姓名</a:t>
            </a:r>
          </a:p>
        </p:txBody>
      </p: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10228827-F4DF-4447-95BE-84BC9E1178EF}"/>
              </a:ext>
            </a:extLst>
          </p:cNvPr>
          <p:cNvSpPr/>
          <p:nvPr/>
        </p:nvSpPr>
        <p:spPr>
          <a:xfrm>
            <a:off x="4160427" y="4846568"/>
            <a:ext cx="3135919" cy="3319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電話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9045BE5-F6D0-4E0A-BC5A-AB9E8721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80" y="262332"/>
            <a:ext cx="11341038" cy="512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37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活動相簿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sp>
        <p:nvSpPr>
          <p:cNvPr id="9" name="矩形 8"/>
          <p:cNvSpPr/>
          <p:nvPr/>
        </p:nvSpPr>
        <p:spPr>
          <a:xfrm>
            <a:off x="1580677" y="1472168"/>
            <a:ext cx="8185492" cy="366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E9C1DCCE-D048-4800-A66C-7F205DD0BA46}"/>
              </a:ext>
            </a:extLst>
          </p:cNvPr>
          <p:cNvGrpSpPr/>
          <p:nvPr/>
        </p:nvGrpSpPr>
        <p:grpSpPr>
          <a:xfrm>
            <a:off x="3249248" y="857530"/>
            <a:ext cx="6444061" cy="373934"/>
            <a:chOff x="3070135" y="734979"/>
            <a:chExt cx="6444061" cy="373934"/>
          </a:xfrm>
        </p:grpSpPr>
        <p:sp>
          <p:nvSpPr>
            <p:cNvPr id="61" name="矩形: 圓角 60">
              <a:extLst>
                <a:ext uri="{FF2B5EF4-FFF2-40B4-BE49-F238E27FC236}">
                  <a16:creationId xmlns:a16="http://schemas.microsoft.com/office/drawing/2014/main" id="{D652F73F-5D81-438F-B708-1B182787DEF8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A97812CD-0363-41D1-938B-783470C6EB2A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63" name="矩形: 圓角 62">
              <a:extLst>
                <a:ext uri="{FF2B5EF4-FFF2-40B4-BE49-F238E27FC236}">
                  <a16:creationId xmlns:a16="http://schemas.microsoft.com/office/drawing/2014/main" id="{1EDC3003-8EA3-423D-AC4A-46CFF13D2878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D0687458-3B39-41A4-86FB-FD1E9F2F2BEE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13" name="矩形: 圓角化同側角落 12">
            <a:extLst>
              <a:ext uri="{FF2B5EF4-FFF2-40B4-BE49-F238E27FC236}">
                <a16:creationId xmlns:a16="http://schemas.microsoft.com/office/drawing/2014/main" id="{E0D20645-C6D8-4699-8687-3BF4D43E5ABF}"/>
              </a:ext>
            </a:extLst>
          </p:cNvPr>
          <p:cNvSpPr/>
          <p:nvPr/>
        </p:nvSpPr>
        <p:spPr>
          <a:xfrm rot="10800000">
            <a:off x="6709317" y="1238979"/>
            <a:ext cx="1253958" cy="740649"/>
          </a:xfrm>
          <a:prstGeom prst="round2Same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A87F423-D346-485F-8301-B72EF97B5519}"/>
              </a:ext>
            </a:extLst>
          </p:cNvPr>
          <p:cNvSpPr txBox="1"/>
          <p:nvPr/>
        </p:nvSpPr>
        <p:spPr>
          <a:xfrm>
            <a:off x="6803586" y="1276688"/>
            <a:ext cx="1235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校外教學</a:t>
            </a:r>
            <a:endParaRPr lang="en-US" altLang="zh-TW" dirty="0"/>
          </a:p>
          <a:p>
            <a:r>
              <a:rPr lang="zh-TW" altLang="en-US" dirty="0"/>
              <a:t>活動相簿</a:t>
            </a: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817E35A7-F30F-49C1-9817-6189980FE801}"/>
              </a:ext>
            </a:extLst>
          </p:cNvPr>
          <p:cNvCxnSpPr>
            <a:cxnSpLocks/>
          </p:cNvCxnSpPr>
          <p:nvPr/>
        </p:nvCxnSpPr>
        <p:spPr>
          <a:xfrm>
            <a:off x="6709316" y="1599854"/>
            <a:ext cx="1235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703626CA-A0A7-4FC5-AD32-8020894628B4}"/>
              </a:ext>
            </a:extLst>
          </p:cNvPr>
          <p:cNvSpPr/>
          <p:nvPr/>
        </p:nvSpPr>
        <p:spPr>
          <a:xfrm>
            <a:off x="2562523" y="3304888"/>
            <a:ext cx="1358218" cy="4357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選擇檔案</a:t>
            </a:r>
          </a:p>
        </p:txBody>
      </p:sp>
      <p:sp>
        <p:nvSpPr>
          <p:cNvPr id="66" name="矩形: 圓角化同側角落 65">
            <a:extLst>
              <a:ext uri="{FF2B5EF4-FFF2-40B4-BE49-F238E27FC236}">
                <a16:creationId xmlns:a16="http://schemas.microsoft.com/office/drawing/2014/main" id="{57DA7025-1D57-4010-A821-A94A8710C98C}"/>
              </a:ext>
            </a:extLst>
          </p:cNvPr>
          <p:cNvSpPr/>
          <p:nvPr/>
        </p:nvSpPr>
        <p:spPr>
          <a:xfrm rot="10800000">
            <a:off x="2592751" y="2330665"/>
            <a:ext cx="1331847" cy="740649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A9B5EC1-5B29-4D92-BE3C-1D19580AB8AB}"/>
              </a:ext>
            </a:extLst>
          </p:cNvPr>
          <p:cNvSpPr/>
          <p:nvPr/>
        </p:nvSpPr>
        <p:spPr>
          <a:xfrm>
            <a:off x="2570139" y="1979628"/>
            <a:ext cx="1358218" cy="435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類別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A5577B36-A0B9-4627-8B86-3ED1E5264454}"/>
              </a:ext>
            </a:extLst>
          </p:cNvPr>
          <p:cNvSpPr txBox="1"/>
          <p:nvPr/>
        </p:nvSpPr>
        <p:spPr>
          <a:xfrm>
            <a:off x="2768201" y="2431659"/>
            <a:ext cx="1235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校外教學</a:t>
            </a:r>
            <a:endParaRPr lang="en-US" altLang="zh-TW" dirty="0"/>
          </a:p>
          <a:p>
            <a:r>
              <a:rPr lang="zh-TW" altLang="en-US" dirty="0"/>
              <a:t>活動相簿</a:t>
            </a:r>
          </a:p>
        </p:txBody>
      </p:sp>
      <p:cxnSp>
        <p:nvCxnSpPr>
          <p:cNvPr id="85" name="直線接點 84">
            <a:extLst>
              <a:ext uri="{FF2B5EF4-FFF2-40B4-BE49-F238E27FC236}">
                <a16:creationId xmlns:a16="http://schemas.microsoft.com/office/drawing/2014/main" id="{B7C20AD2-B1B0-41FA-8DAE-4BCAFDFE4F7E}"/>
              </a:ext>
            </a:extLst>
          </p:cNvPr>
          <p:cNvCxnSpPr>
            <a:cxnSpLocks/>
          </p:cNvCxnSpPr>
          <p:nvPr/>
        </p:nvCxnSpPr>
        <p:spPr>
          <a:xfrm>
            <a:off x="2631462" y="2751496"/>
            <a:ext cx="1235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>
            <a:extLst>
              <a:ext uri="{FF2B5EF4-FFF2-40B4-BE49-F238E27FC236}">
                <a16:creationId xmlns:a16="http://schemas.microsoft.com/office/drawing/2014/main" id="{17E9C30C-3300-4C1A-B533-BB55E851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40" y="286798"/>
            <a:ext cx="11232800" cy="50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64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預想畫面結果 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活動相簿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2800" b="1" kern="0" dirty="0">
                <a:solidFill>
                  <a:srgbClr val="747A9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ko-KR" sz="2800" b="1" kern="0" dirty="0">
              <a:solidFill>
                <a:srgbClr val="747A9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그룹 123"/>
          <p:cNvGrpSpPr/>
          <p:nvPr/>
        </p:nvGrpSpPr>
        <p:grpSpPr>
          <a:xfrm>
            <a:off x="0" y="696653"/>
            <a:ext cx="517204" cy="262045"/>
            <a:chOff x="0" y="378663"/>
            <a:chExt cx="517204" cy="262045"/>
          </a:xfrm>
        </p:grpSpPr>
        <p:grpSp>
          <p:nvGrpSpPr>
            <p:cNvPr id="25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27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23"/>
          <p:cNvGrpSpPr/>
          <p:nvPr/>
        </p:nvGrpSpPr>
        <p:grpSpPr>
          <a:xfrm>
            <a:off x="-9195" y="1014643"/>
            <a:ext cx="517204" cy="262045"/>
            <a:chOff x="0" y="378663"/>
            <a:chExt cx="517204" cy="262045"/>
          </a:xfrm>
        </p:grpSpPr>
        <p:grpSp>
          <p:nvGrpSpPr>
            <p:cNvPr id="30" name="그룹 124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32" name="직사각형 126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직사각형 127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직각 삼각형 125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1200484" y="378663"/>
            <a:ext cx="8973420" cy="4902728"/>
          </a:xfrm>
          <a:prstGeom prst="roundRect">
            <a:avLst>
              <a:gd name="adj" fmla="val 206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18872" y="378663"/>
            <a:ext cx="8955031" cy="8980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圓角矩形 2"/>
          <p:cNvSpPr/>
          <p:nvPr/>
        </p:nvSpPr>
        <p:spPr>
          <a:xfrm>
            <a:off x="1200483" y="378663"/>
            <a:ext cx="1253959" cy="89802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XX</a:t>
            </a:r>
            <a:r>
              <a:rPr lang="zh-TW" altLang="en-US" dirty="0"/>
              <a:t>幼兒園</a:t>
            </a:r>
          </a:p>
        </p:txBody>
      </p:sp>
      <p:sp>
        <p:nvSpPr>
          <p:cNvPr id="9" name="矩形 8"/>
          <p:cNvSpPr/>
          <p:nvPr/>
        </p:nvSpPr>
        <p:spPr>
          <a:xfrm>
            <a:off x="1580677" y="1472168"/>
            <a:ext cx="8185492" cy="366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E9C1DCCE-D048-4800-A66C-7F205DD0BA46}"/>
              </a:ext>
            </a:extLst>
          </p:cNvPr>
          <p:cNvGrpSpPr/>
          <p:nvPr/>
        </p:nvGrpSpPr>
        <p:grpSpPr>
          <a:xfrm>
            <a:off x="3249248" y="857530"/>
            <a:ext cx="6444061" cy="373934"/>
            <a:chOff x="3070135" y="734979"/>
            <a:chExt cx="6444061" cy="373934"/>
          </a:xfrm>
        </p:grpSpPr>
        <p:sp>
          <p:nvSpPr>
            <p:cNvPr id="61" name="矩形: 圓角 60">
              <a:extLst>
                <a:ext uri="{FF2B5EF4-FFF2-40B4-BE49-F238E27FC236}">
                  <a16:creationId xmlns:a16="http://schemas.microsoft.com/office/drawing/2014/main" id="{D652F73F-5D81-438F-B708-1B182787DEF8}"/>
                </a:ext>
              </a:extLst>
            </p:cNvPr>
            <p:cNvSpPr/>
            <p:nvPr/>
          </p:nvSpPr>
          <p:spPr>
            <a:xfrm>
              <a:off x="3070135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最新消息</a:t>
              </a:r>
            </a:p>
          </p:txBody>
        </p:sp>
        <p:sp>
          <p:nvSpPr>
            <p:cNvPr id="62" name="矩形: 圓角 61">
              <a:extLst>
                <a:ext uri="{FF2B5EF4-FFF2-40B4-BE49-F238E27FC236}">
                  <a16:creationId xmlns:a16="http://schemas.microsoft.com/office/drawing/2014/main" id="{A97812CD-0363-41D1-938B-783470C6EB2A}"/>
                </a:ext>
              </a:extLst>
            </p:cNvPr>
            <p:cNvSpPr/>
            <p:nvPr/>
          </p:nvSpPr>
          <p:spPr>
            <a:xfrm>
              <a:off x="4800169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關於我們</a:t>
              </a:r>
            </a:p>
          </p:txBody>
        </p:sp>
        <p:sp>
          <p:nvSpPr>
            <p:cNvPr id="63" name="矩形: 圓角 62">
              <a:extLst>
                <a:ext uri="{FF2B5EF4-FFF2-40B4-BE49-F238E27FC236}">
                  <a16:creationId xmlns:a16="http://schemas.microsoft.com/office/drawing/2014/main" id="{1EDC3003-8EA3-423D-AC4A-46CFF13D2878}"/>
                </a:ext>
              </a:extLst>
            </p:cNvPr>
            <p:cNvSpPr/>
            <p:nvPr/>
          </p:nvSpPr>
          <p:spPr>
            <a:xfrm>
              <a:off x="6530203" y="734979"/>
              <a:ext cx="1253959" cy="37393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活動相簿</a:t>
              </a:r>
            </a:p>
          </p:txBody>
        </p:sp>
        <p:sp>
          <p:nvSpPr>
            <p:cNvPr id="64" name="矩形: 圓角 63">
              <a:extLst>
                <a:ext uri="{FF2B5EF4-FFF2-40B4-BE49-F238E27FC236}">
                  <a16:creationId xmlns:a16="http://schemas.microsoft.com/office/drawing/2014/main" id="{D0687458-3B39-41A4-86FB-FD1E9F2F2BEE}"/>
                </a:ext>
              </a:extLst>
            </p:cNvPr>
            <p:cNvSpPr/>
            <p:nvPr/>
          </p:nvSpPr>
          <p:spPr>
            <a:xfrm>
              <a:off x="8260237" y="734979"/>
              <a:ext cx="1253959" cy="373934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solidFill>
                    <a:schemeClr val="tx1"/>
                  </a:solidFill>
                </a:rPr>
                <a:t>聯繫我們</a:t>
              </a:r>
            </a:p>
          </p:txBody>
        </p:sp>
      </p:grpSp>
      <p:sp>
        <p:nvSpPr>
          <p:cNvPr id="13" name="矩形: 圓角化同側角落 12">
            <a:extLst>
              <a:ext uri="{FF2B5EF4-FFF2-40B4-BE49-F238E27FC236}">
                <a16:creationId xmlns:a16="http://schemas.microsoft.com/office/drawing/2014/main" id="{E0D20645-C6D8-4699-8687-3BF4D43E5ABF}"/>
              </a:ext>
            </a:extLst>
          </p:cNvPr>
          <p:cNvSpPr/>
          <p:nvPr/>
        </p:nvSpPr>
        <p:spPr>
          <a:xfrm rot="10800000">
            <a:off x="6709317" y="1238979"/>
            <a:ext cx="1253958" cy="740649"/>
          </a:xfrm>
          <a:prstGeom prst="round2Same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A87F423-D346-485F-8301-B72EF97B5519}"/>
              </a:ext>
            </a:extLst>
          </p:cNvPr>
          <p:cNvSpPr txBox="1"/>
          <p:nvPr/>
        </p:nvSpPr>
        <p:spPr>
          <a:xfrm>
            <a:off x="6803586" y="1276688"/>
            <a:ext cx="1235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校外教學</a:t>
            </a:r>
            <a:endParaRPr lang="en-US" altLang="zh-TW" dirty="0"/>
          </a:p>
          <a:p>
            <a:r>
              <a:rPr lang="zh-TW" altLang="en-US" dirty="0"/>
              <a:t>活動相簿</a:t>
            </a: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817E35A7-F30F-49C1-9817-6189980FE801}"/>
              </a:ext>
            </a:extLst>
          </p:cNvPr>
          <p:cNvCxnSpPr>
            <a:cxnSpLocks/>
          </p:cNvCxnSpPr>
          <p:nvPr/>
        </p:nvCxnSpPr>
        <p:spPr>
          <a:xfrm>
            <a:off x="6709316" y="1599854"/>
            <a:ext cx="1235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703626CA-A0A7-4FC5-AD32-8020894628B4}"/>
              </a:ext>
            </a:extLst>
          </p:cNvPr>
          <p:cNvSpPr/>
          <p:nvPr/>
        </p:nvSpPr>
        <p:spPr>
          <a:xfrm>
            <a:off x="2562523" y="3304888"/>
            <a:ext cx="1358218" cy="4357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選擇檔案</a:t>
            </a:r>
          </a:p>
        </p:txBody>
      </p:sp>
      <p:sp>
        <p:nvSpPr>
          <p:cNvPr id="66" name="矩形: 圓角化同側角落 65">
            <a:extLst>
              <a:ext uri="{FF2B5EF4-FFF2-40B4-BE49-F238E27FC236}">
                <a16:creationId xmlns:a16="http://schemas.microsoft.com/office/drawing/2014/main" id="{57DA7025-1D57-4010-A821-A94A8710C98C}"/>
              </a:ext>
            </a:extLst>
          </p:cNvPr>
          <p:cNvSpPr/>
          <p:nvPr/>
        </p:nvSpPr>
        <p:spPr>
          <a:xfrm rot="10800000">
            <a:off x="2592751" y="2330665"/>
            <a:ext cx="1331847" cy="740649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A9B5EC1-5B29-4D92-BE3C-1D19580AB8AB}"/>
              </a:ext>
            </a:extLst>
          </p:cNvPr>
          <p:cNvSpPr/>
          <p:nvPr/>
        </p:nvSpPr>
        <p:spPr>
          <a:xfrm>
            <a:off x="2570139" y="1979628"/>
            <a:ext cx="1358218" cy="4357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類別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A5577B36-A0B9-4627-8B86-3ED1E5264454}"/>
              </a:ext>
            </a:extLst>
          </p:cNvPr>
          <p:cNvSpPr txBox="1"/>
          <p:nvPr/>
        </p:nvSpPr>
        <p:spPr>
          <a:xfrm>
            <a:off x="2768201" y="2431659"/>
            <a:ext cx="123557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校外教學</a:t>
            </a:r>
            <a:endParaRPr lang="en-US" altLang="zh-TW" dirty="0"/>
          </a:p>
          <a:p>
            <a:r>
              <a:rPr lang="zh-TW" altLang="en-US" dirty="0"/>
              <a:t>活動相簿</a:t>
            </a:r>
          </a:p>
        </p:txBody>
      </p:sp>
      <p:cxnSp>
        <p:nvCxnSpPr>
          <p:cNvPr id="85" name="直線接點 84">
            <a:extLst>
              <a:ext uri="{FF2B5EF4-FFF2-40B4-BE49-F238E27FC236}">
                <a16:creationId xmlns:a16="http://schemas.microsoft.com/office/drawing/2014/main" id="{B7C20AD2-B1B0-41FA-8DAE-4BCAFDFE4F7E}"/>
              </a:ext>
            </a:extLst>
          </p:cNvPr>
          <p:cNvCxnSpPr>
            <a:cxnSpLocks/>
          </p:cNvCxnSpPr>
          <p:nvPr/>
        </p:nvCxnSpPr>
        <p:spPr>
          <a:xfrm>
            <a:off x="2631462" y="2751496"/>
            <a:ext cx="1235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>
            <a:extLst>
              <a:ext uri="{FF2B5EF4-FFF2-40B4-BE49-F238E27FC236}">
                <a16:creationId xmlns:a16="http://schemas.microsoft.com/office/drawing/2014/main" id="{828CE9C0-5E97-4E55-83D0-CD7D38BB30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52"/>
          <a:stretch/>
        </p:blipFill>
        <p:spPr>
          <a:xfrm>
            <a:off x="1080106" y="364223"/>
            <a:ext cx="10052505" cy="49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63019"/>
      </p:ext>
    </p:extLst>
  </p:cSld>
  <p:clrMapOvr>
    <a:masterClrMapping/>
  </p:clrMapOvr>
</p:sld>
</file>

<file path=ppt/theme/theme1.xml><?xml version="1.0" encoding="utf-8"?>
<a:theme xmlns:a="http://schemas.openxmlformats.org/drawingml/2006/main" name="2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</TotalTime>
  <Words>312</Words>
  <Application>Microsoft Office PowerPoint</Application>
  <PresentationFormat>寬螢幕</PresentationFormat>
  <Paragraphs>151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맑은 고딕</vt:lpstr>
      <vt:lpstr>微軟正黑體</vt:lpstr>
      <vt:lpstr>新細明體</vt:lpstr>
      <vt:lpstr>Arial</vt:lpstr>
      <vt:lpstr>22_Office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王婷蓁</cp:lastModifiedBy>
  <cp:revision>22</cp:revision>
  <dcterms:created xsi:type="dcterms:W3CDTF">2021-01-06T02:47:47Z</dcterms:created>
  <dcterms:modified xsi:type="dcterms:W3CDTF">2023-03-06T11:40:48Z</dcterms:modified>
</cp:coreProperties>
</file>

<file path=docProps/thumbnail.jpeg>
</file>